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16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39C4-1BBD-4688-96B0-9760259604E4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FF286-52A0-4435-ADF8-D4D348750F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39C4-1BBD-4688-96B0-9760259604E4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FF286-52A0-4435-ADF8-D4D348750F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39C4-1BBD-4688-96B0-9760259604E4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FF286-52A0-4435-ADF8-D4D348750F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39C4-1BBD-4688-96B0-9760259604E4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FF286-52A0-4435-ADF8-D4D348750F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39C4-1BBD-4688-96B0-9760259604E4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FF286-52A0-4435-ADF8-D4D348750F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39C4-1BBD-4688-96B0-9760259604E4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FF286-52A0-4435-ADF8-D4D348750F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39C4-1BBD-4688-96B0-9760259604E4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FF286-52A0-4435-ADF8-D4D348750F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39C4-1BBD-4688-96B0-9760259604E4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FF286-52A0-4435-ADF8-D4D348750F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39C4-1BBD-4688-96B0-9760259604E4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FF286-52A0-4435-ADF8-D4D348750F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39C4-1BBD-4688-96B0-9760259604E4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FF286-52A0-4435-ADF8-D4D348750F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139C4-1BBD-4688-96B0-9760259604E4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FF286-52A0-4435-ADF8-D4D348750F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139C4-1BBD-4688-96B0-9760259604E4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7FF286-52A0-4435-ADF8-D4D348750F3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/>
        </p:nvCxnSpPr>
        <p:spPr>
          <a:xfrm>
            <a:off x="4343400" y="0"/>
            <a:ext cx="76200" cy="685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0" y="3276600"/>
            <a:ext cx="9372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95400" y="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Baptism 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486400" y="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First Holy Communion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14400" y="3276600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Reconciliation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943600" y="3276600"/>
            <a:ext cx="1447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Confirmation </a:t>
            </a:r>
            <a:endParaRPr lang="en-US" dirty="0"/>
          </a:p>
        </p:txBody>
      </p:sp>
      <p:pic>
        <p:nvPicPr>
          <p:cNvPr id="1026" name="Picture 2" descr="http://t2.gstatic.com/images?q=tbn:ANd9GcSIunGspTwwWk8oqJPJ1b5x0ZdWXC_mCsZTEG-NSHT1b9akm8P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3657600"/>
            <a:ext cx="1143000" cy="1665339"/>
          </a:xfrm>
          <a:prstGeom prst="rect">
            <a:avLst/>
          </a:prstGeom>
          <a:noFill/>
        </p:spPr>
      </p:pic>
      <p:pic>
        <p:nvPicPr>
          <p:cNvPr id="16" name="Picture 2" descr="http://t2.gstatic.com/images?q=tbn:ANd9GcSIunGspTwwWk8oqJPJ1b5x0ZdWXC_mCsZTEG-NSHT1b9akm8P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6200" y="838200"/>
            <a:ext cx="1143000" cy="1665339"/>
          </a:xfrm>
          <a:prstGeom prst="rect">
            <a:avLst/>
          </a:prstGeom>
          <a:noFill/>
        </p:spPr>
      </p:pic>
      <p:pic>
        <p:nvPicPr>
          <p:cNvPr id="17" name="Picture 2" descr="http://t2.gstatic.com/images?q=tbn:ANd9GcSIunGspTwwWk8oqJPJ1b5x0ZdWXC_mCsZTEG-NSHT1b9akm8P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066800"/>
            <a:ext cx="1143000" cy="1665339"/>
          </a:xfrm>
          <a:prstGeom prst="rect">
            <a:avLst/>
          </a:prstGeom>
          <a:noFill/>
        </p:spPr>
      </p:pic>
      <p:pic>
        <p:nvPicPr>
          <p:cNvPr id="1028" name="Picture 4" descr="http://t2.gstatic.com/images?q=tbn:ANd9GcRb_rhOknRtU24tVp1wSeyc__PnBIvh3ltLMnVpQ8DM7bGN_Kq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5257800"/>
            <a:ext cx="1752600" cy="1166276"/>
          </a:xfrm>
          <a:prstGeom prst="rect">
            <a:avLst/>
          </a:prstGeom>
          <a:noFill/>
        </p:spPr>
      </p:pic>
      <p:pic>
        <p:nvPicPr>
          <p:cNvPr id="1030" name="Picture 6" descr="http://t3.gstatic.com/images?q=tbn:ANd9GcTejo5Fqn3FnvRmS01UP9LENx_rGYCHQ1Q1hk8EEo6rnVMS9Ec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219200"/>
            <a:ext cx="980180" cy="1066800"/>
          </a:xfrm>
          <a:prstGeom prst="rect">
            <a:avLst/>
          </a:prstGeom>
          <a:noFill/>
        </p:spPr>
      </p:pic>
      <p:pic>
        <p:nvPicPr>
          <p:cNvPr id="1032" name="Picture 8" descr="http://t3.gstatic.com/images?q=tbn:ANd9GcROmB8npjQhQaXqkPPHxD8bmKXm4P3rUzl5JzCIHBDetQ3rVy_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1828800"/>
            <a:ext cx="1187758" cy="1250272"/>
          </a:xfrm>
          <a:prstGeom prst="rect">
            <a:avLst/>
          </a:prstGeom>
          <a:noFill/>
        </p:spPr>
      </p:pic>
      <p:sp>
        <p:nvSpPr>
          <p:cNvPr id="1034" name="AutoShape 10" descr="data:image/jpeg;base64,/9j/4AAQSkZJRgABAQAAAQABAAD/2wCEAAkGBhQSERQUExQWFBUWFxgXGBcYGBscGBUcHBgYGhgaGxoYHCYeFxkjGRocHy8gIycpLCwsFx4xNTAqNSYrLCkBCQoKDgwOGg8PGiwkHyQsNCwvLywsLCwsLCwsLCwsLCwsLCwsLCwtLCwsLCwsLCwsLCwsLCwsLCwsLCwsLCwsLP/AABEIAOAA4AMBIgACEQEDEQH/xAAcAAABBQEBAQAAAAAAAAAAAAAFAAIDBAYHAQj/xABAEAABAgMECAQFAwIFAwUAAAABAAIDEfAEITFBBRJRYXGBkaEGIrHREzLB4fEHQlIUIzNicoKSFUPSU2OissL/xAAaAQACAwEBAAAAAAAAAAAAAAAEBQACAwYB/8QAMREAAgIBBAAEAwcEAwAAAAAAAAECAxEEEiExBRNBUSIyYRRCgZGhwfFScbHRI+Hw/9oADAMBAAIRAxEAPwDuKSSShBJJJKEEkkkoQSSo6V01CszdaK8N2D9ztwGJWF0t+oUWLNsEfCbhPF554N9RtW1dMrOjGy6NfZvbdpWFBE4jw3ccTwAvKztt8ftF0KGXb3XDoJk9liGRHEkuJJOJJmTxKtQ4IOFXI2GlhH5uQKWqnL5eAraPFVpiGWvqD/KJd7z32IdFfEefO97uLifqpodk5b66VeQhWSeV43Lb4Y9IxblLtg6BZjPeKyr6lYVnmFNDsiIQbCdhqvVYTtRpGDBYsW6rlRtdi2XcN+K0zrIQMKuFcQqMexryFvJaUDOf9TjwvkixALsyRdhjMZHor9l8e2hktcMiDhqk823dk+1WC7CsEOfo7Elb4rmuUZKU4vhmu0f48gRLn60I/wCYTb/yH1lgtDBjteA5rg4HAgzB5hcctcHIfnFe6Ot0WA6cJ5YcwD5Txbgeaxno0/lZtHWNfMjsqSx2hv1Aa6TbQNQ/zHyniMW9wtfCihwDmkEHAgzB5hA2VSreJIOhZGxZixySSSzNBJJJKEEkkkoQSSSShBJJLxzpXlQh6sZ4m/UJkImHZ5RImBdixn/k7t6LP+OP1BMUmDZXEQxc6I0yL9zTkzfnwxw0OY29Ewp0v3p/kA3aj7sA9FjvjPL4jy9xxJ9LsB2T22EnbVeiF2e0uBxRey6Q3V9M0d10Ad9lmzWdwxExtqrkQgWc/ZSWO0B3dEYUispSZeKQyBBRKyWLWPCU91+xeQIYlsRqzwpDue3pggbbcdBdVe5is9lDcB7qXUronLxB5yGpYExtyji2YOxHvXspYZuHJOIrkqpkxkz9ts5Bl33buyFWqHdLtXDstZbbOHNO6cjuzQK2QqqsEfTZkBtrwzNxrOJe9wQ+NBvljXsj9qs+aF2iQFUL/omMZZA5IFxAFd0R4mjWV3kM2kzLHfKceh3jZmqUedFVTDNVUgryipLDKRbi8o7BoDxJCtbJsMnD5mH5m797d4RZcKstofCeHw3FrxgRiLr+2S6j4S8XNtTdR8mxmi8ZPA/c36jJK79Ns+KPQ0o1G/iXZpEkkkGFiSSSUIJJJJQglzTxx4x+KXWeCf7Yue8H/EvkWiX7Mjt4YkP1H8YfCb/TQnf3HD+4Qb2NOV2DnDoOIK5iyPJMNNR9+X4AOou+5EuwrKKKtQrA3PHlzQyHaOFBWoVtkRRr3RzTAlgIMsA38lbs9jG0y4ff027lQhaTGavWe2kyLZ9FR5LrAasUDVFx77u1cy9lldMVyWfhWlzRN0miWJw3J8PxZAab3h3+kTE+VyEtnGK+JhFdU5/LFs18GG0kcR67slfD6vWOgeNII+XWJH+XZxlsRTRnjOBFOrex05SdKZ4SNXpbZbDPEkMIaa2Ky4tB/X490viXryHFBwka+3dPBXh5gax0gE/XFVUgmw8AnV6Lwgx0Sde6GRWfauSIWggNM8K/PJDI8cDFb1Jg9zKMeFVbkKtdinsquNyIxrY0TvHXkh9p0o0VWxMq9wDLAIj6OcNipRLORkrtptoOySoRbSDX3RayYPHoQPhHZVVmomPexwe0lrmmYIMiDket3VSuiN211r0ieRtFVJRkXB1bwh4oFrhkPkIzPmH8hk8DYcxkeS0K4TY7Y6DEbFhu1XMMxjI7QdrSJAjYuy6A00y1QWxG3ZOb/FwxG/ccwQlOop2PcuhrRdvWH2EUkkkKEiQvxNpxtksz4xvIEmj+Tjc0dbzuBRRca/VDxD8e0/BaZw4F24vMtY8vl5Hat6KvMnj0MbrNkcmUtNrdFe6I8lznEkk4knjV1yaCoW9r6rYpmp10KeyVrd1V6q3AgTxurZzUEF0qrerkKJKuaq2epF2BZW31vXrLVEcJwyGtwBled9/y+qE6T0hJmqDe4dBn7dVFY7e7VDQTKu6QeJaqUX5cHj3Oj8K0cZLzbFn2/wBhB1kmZvcXHinw2NGy6iq7REORFV0UbrFEO2vqkLll8s6VJJcIuRI7QLzd07lDmWmGXfMAN7iTl0/GKss0ET80uasM0M1t90+imURpsuWHxBGgyMKKS05HzDZmtlobxo18NhiEaxcGkZ3m53C/tksVZrGIkEQx5Yge4sPSQJ2E9yotDeHbXEn5QyRl5rsMbpdVrVKecRYBqIUtf8iwdjs1oDhdsE911bVJOqxWe0BZnwGf3CHPN0mz1WgbNbjPBFokUkX4bqwwTWtSaW5YYhscU2ovIrTFndPPrVbxVtbdVUOd2IJisUIixiJznPZt4I6qIDY8g62We7Cq9OgO0QJXYVuWhdEBwPInihdsaQPWf4qe9MINgkkCIsJVYsHjP8q5Giyyr8VtqRIoNVu6LXkzwio+DXaqKrPhkK6+W2sOSrvC9IVSVovAviY2S0jWP9qJJsTd/F/Im/cTuQJ7a7qJzV5KKnHDLRk4vKPo8FJZH9NtP/Hs3w3GcSDJpJxLT8h9R/tWuSOcHCTixzCSksoFeJ9Mf0tlixs2tk3e4+VvG8joV8+veSSSZkmZO05mvqF0r9YtKf4NnG+I7/6s/wD12XM69E00cNsN3uLtVPM8ex7Oq59FIwqMCq6J4qposFJmukpBExJ5/flNQNKq2+0y8ozx4fdYX2KqDkwnT1O6xQXqMi2nWc523DcK7ojoaMA7zXVXdBYUyZq252FVcuOtbm236nc0xUIqMfQ1ztINHyylt/FYKB2kb5iZ4far0NsNmdFO4Ynl6yRyHo7VE9aVbt5QjwE5ZVFtiH5GbL3XD7psSzRHfO8i7Bvv2RFpY0TPfHLsh9q0uJyZ5jhd9ZVepz6Ef1B0FsSDqxQSWh0jtaZ+lyn0r4vjRI84cR7GyaNVrpCYEiQBtMymPjPbDiBwueAGgi6YIJPJAWxnNiuAN0mymBsvkRwW8G8tp8gNjjlblk1+gtMRzaYbXRXkSJILpgyy6eq2Vvt8QQ3SiGeq4zJwkCZ/WiuZWXSb2Tc2QdIyI3ympNHeIo8VzmviTbeJSGBGBl9dpWM3c+VLr6lLIQb4S/IJWHxVaRFZ/dcW6gJBIxNBOtHi60B79ZzS0YazRmNo3nNVHwBsFbuajMFrR8o4yHXDatI6uxPKkzx6eprmK/InsnjGI4nWY0tEvM0y7m49RhitBYtKtiNBaZgz9j3CxVsiiV9Sw7yRjQdmLbLC3tJ46ziV0Hh2osuk1N8CHxLT11RTgsMMRQDXVDrRZ+VSC9e81zSFp219fynQkKcWGVCQiBAquFygiwlbJCk5RuCsuZtqpKMsXpAv4H01/TWyGSZMf/bfsk4iR5Okeq7ivnJ7F3bwppT+oskGITNxbJ3+pvldPiRPml2th1MP0k+4nHvHmkPj2+M6dzT8MZ3MGqepBP8AuQKXBex4pc4uJmXEuJM7yTMz5lNBTGMdsUgCUtzyOlXRe6tVl7JBimhwScBP2vv6A9FG8HqTZE4gAnmhDyXOJPD1+/RELSC64XDueuShFnljjs6rm/ENWrXsg+EdX4bonTHfPt/ohkFgAmaxTwZpPF1VNR/ESrsc5SC2iNImGarJFRbi7C+ayTY2w3VvRzRmk2taQdmPRZzgWjIuWmzAzLiZbAqrbVq/KAB67ySq1v040ktbjImuyoWO1GIZnC+7mRf6/kLxQeOTOdsU8Iu2i2OfISMgSRuLsTuwQhzCYueA58KzRkM8p2mvS6iqroA+LdjqiY2Xm+fSf3V4SSBZrP5jvhmRXmjCQ5xAGyeZVmHCunvTbAz5t5965qjfDLeoQvlfxUJBdOd35ropomaiJk1YIsDbXc0z2GvRaTRMTVs8MbGN9B2WWtxmHbZd5j6HutFZ4uqA3KQHTb7710vhMfmkIPF5fLEtRG16VuVaIJJ5iS4VX2Xj776qXqnwgINchetj5VU/ovS2q9Ex8NQ9JHSNcPzzChMOug9ui8c4jGrzXNLXmoejC1dJ/Sa2zhRoR/a4PHBwkeN7O4XOjVcFq/0ytOrbNWdz4bhzEnDsD0WOoW6tm1D22IwXw1Yg2YuIABJNwlieCOeGfCkS1OmZthjFx9BtK6borw/As4/twxPDWN7jxJVLtXGvjtntenc+fQwuh/07iRJOin4bcZfulwyWyh6Bgw4ZZCAacZ4uzOJvRO0WkNEzV1FUNHkvc5x4ev09Uh1Otla9voM6qVBZRzbTOgRCJJz9ys7HF5raK4LrnirRgisIHzATG07RduXL7ZZJE1X5SrpnSaezza8+oHtGEt2GxQGEUQfCzkqrnSnMLZM0eOyv8OQvTLOZkACZJA64J8S+tqPeGtByIiuEv4g5zz3IiqmVktqA9TqY0wcmZuLC1bQ5plhdz44Zq1okgF4N185db96Xi6z/AA4wdvxnzA4Sq9VIEYNcDPjzvwVHFuP/AL0MoTT/AM/maIubIDbgool8THAYXSxUcKJOUhyOWNdUiZvnh6SqSEwE4L5ZJpzqvsq1nPmlv+2XFX2iYVAM819VWKzi+y6RcMScuPoq7owLTKUxltumnG4+qC2S1kufLbfnnv3/AEV4QyslJPDSJnNLnMbtcPc38kbJy7dkO0ZD1o5OIYCeZkAeiK2iB1F3G+uq6nwyGK93uzmfFJ7rceyIBFlXbepWRqr13qoXVVd0g+qx+ya4FZenXdePNda/CrMi1z91M2LXXaoQkLZ1xUMSHVcVKbqw98EjXpXFVPStrI74LtWrbrOdr9X/AJNLT6+iDPhTqq4K74bm22Wc/wDvQ+7h7ryfMX/Y9hxJHXbPqtb5ZBowlu9VHabWA0yIN11cEOEYhnmMrgJdFQdFmuLdrxg6BV+o+0vJMr/ujthgarAMzj3qrgmjoWu/cK5LRO8rTun9fwvILLPbHjhA622gfElKeVczJYbxJoj4cQnJ14GyprcWCAXPLzhfLffXVB/Fdje+C90jdJ3424+ipKLfIXprvLnj09Tm9rhgCtv4QltmfFdJgmew3nYETh2R8Y/xbt9kesdlbCaGsHE7cplM9JoZ2cy4RTXeJQr+GHL/AEB+jvDrIci/zuu/0jgMSj9nhYHpXCs1Ay/FWoLTddOeG4Zndv3TT6FUK1iKObnbO17pszPjrRgewvAwHcX+k1z1kbqe19y7XGsHxWFpwlJt1xXI9M6IMKMQbm631SbUV7LWvR8/7G2ms31r3X+AjZrSJB079UTGWOG9FoNkBAM6r1WXjQnMJDR5XZbJS6Zono/Sha0SwxnkBhgUttreMxHEbF0zRwocmn7IY195lV1xx4FVIWmntiNa7B2GyV9+9RwbaBEIIJlgdvM4LCNUlnJp5iLumLX8KFMfM7yjigtkh6ovMzfldlPfRUsa0GM9s2yDbmjPiZ4nLqiGi9G/FiBoHlxdsAn9cEVVW+IrtmM5JJ2y6Qb0Bo3Vgzdc5/mxyl5R0CsxWTG8Vz+yvhkrtnYKGI2fELq6oKuKijj7ZucnJgSOyRqr1ATwRG0QseioRGyRCMxs66JzXkVmowvTVVivSFtkatmyvZSE1VdlRDpKeFGqqxVWj0nnWxEvDcMG12cH/wBVhu/1BCnI94Gh69ugA5Eu/wCLXOHcd5rKfEWzSHMka3SUScVwvuJHT8KmX5Ij4mHw4xP8vN1kD3mh9ggl7vaqkuKlHbJpnR7vhQc0RZtUTrNS6TjXagxJA612ViE0Q4d+Qqt6pWEa0QvOR731y3FaLhY9zHt5ZfgwNVoGwX9PyhmlbcCCzaQJbZYhWNMaR+EwSvJ27MDvzWd0e8xY83ZES2AfhXt+nRK1nlgXTllEOLNok141m5SniLthVGG6ZWo8ZjWF37L/AKeyysEV0r2XS6O7zak/VcCXUV7LGXIN8575b1dhswGZx3C65QWSGDfsvVsDOtmfuiGZk1ojao1ALz6Z1xWe8T6EbGh3fPLrv4zCMB4nMnPHbXtvVe2EzJIIG+6W3HpyQmoVTjtsaX4hFDtUt1abOcwIRE2nKYnu/HomPsLRdM5XbJZeq1GlIUMkOHzETMj5ePGt6pw7CHXkTHHD0XNzkoyeHlHXUp2QW6PIFiWcEwtjBK/HCXNSRLJrPJGeAGO67lmUf/omSuAGOQ+s5Ks5ur8plwWfmext5K7B3/TIgbMMcb/4la/w5YRChXyLnXu45Dl7oLBju/kanX4Uka2PZ5mvxy+hFfRF6TUKqeZrP7Amt0k769sXj6e5oLay/W3+yruwFT3eqZYNMNjDV+V38fagnw3SuNe/sunrsjZHMXk5C2qdUts1hle1Qs6q5DI7K9Poi8d+SHRaqu62RiDyF5NTRWSqpqEqxD2aQK8XhUITw4q236W2bWtb35Mhnq5wlwwd0WB1qqsF1r9JrAW2aJFI/wAV8gdrWCXTWLkPqXithGnWZoL+MbAXsY8CZDtU8HYd/VQ6IsOq2qyq5aSPCDmlpzEkAt0f4TJZ4LldTDEt3ox0pNx2lXS2kh8jTf8Amuu9W7BJrB35oRYbAYji45feuit6Uj/DZqj5j6bUOst5LSSXwoDaZt/xHnZgOR9/Re6LdqjWzJ6bPdV22XXcBht3C7qjkDR0gCZCQuByl9cF7N+hdJIr/wBD8Rjwfme0i/Mm8cljWtvls+i39idN9VuWP8RsDLQ8NzM+E5T9U38Ks5df4izXR6keMfgBLZXTurLHT8u7vU0MhRN9Z+quQ3EYYnrtTti5FLTUBzmt+G6TmHWF+OIGOeBvWZtkaO8ydrE7+U/p0Wuj3yQvSsNwc2ILw0ES4kYCV/2SrX6VOLtXY48N1bjJVPGGZx7y0BrptdITBUsPSrWtlO/JPGkNfGRlkfRPiNaJENGE5XVkkP8AdHTrOMojg2wnCZ5VsSdrmcwZVferojSrd9kx9oVDZcD4FmMp57/fgorRZ3HHCSlhWofarsu5Ur7Y0DbdWW9eck4YDETVN0xI47K+iM2XSmtibx9Pr7lBYox3lMhEgjsjKrp1PdBgV+nhcts1/wBGmdEBEwcqqjAXTrihsG1EHd27Z8Fd17gbr10On11VvD4Zy+p8OtpeUsr6CeKur8KrEaiNosroZ87S043zr85KrEho9NPoWtYfJVKapHNTCK6KxD1sMuIaBMkgAbSTIBfQXh/RYs1mhQf4MAMs3YuPNxK5N+m2gf6i1h5H9uDJ53u/YOt/+1dpS3WTy1BB+lhhOQlnvEWjyXtcJkHyncb7+Y9FoU17JggpZbDfHAcnjlANobDZuFdffrmbVHMR5Jz7CqkiWnYrg8sMwB/8tnZVLBYtcieH4S2Tx8JtGOFuZa0ZZwBrHl2V975C/ptqipIr2sbM3ADqg8e2608BREhWxUkiJuR7/wBRDcBOfr+PVAvFcGZZE/kJd9qLssms4DafypvFOjw+AC2f9u+7PIozRT8u6LMNVFShwYqE3PHPjszUzbRMkqN9zca/Chi4yGeOG37rqBIy21xPNeWuFrMIFxxB3jCe671XkFl30+ijtlo1RPeBux9FS1R2Pd1jktTu3rZ3ngzbobXOcHjUfgdoPDOeCgiWOL+1zJZa06z7otpiztiS1XAPwDxgeIxl6IfEhxGgBwnLNt/3C5Ce1S+B5R3NLlKK3rDI2aPjHFze/HYpX2B4vLp8tw3pC1EZyO+e84Vj0jfbxm4VUlnywnCXqWILcipzYgROsz6SVaznWvmDzqpKWPbJNMpYV9V5hluMA4uBn07namauyuNZpnxMeKmhRRl98lp0ZHrYlZ/ZT6/rVe6rRXD8Jwi+XlVfdeHrOm6BsjLRBhCINYBjBvEwPtfu4IZpvwREhaz4fnYL5fuA4ZozoJhhQ2DY1gv3NaCtHZbeCJE3/j375php9VOmWM8exy+opVjbOLRIah1eq69pDwdZ4syG6rjMzb7YSQrwv+nxbaviRZOhw/M26Ws6dwI2Nx4yT2Gtrkvr7Cx6aaeDT+BvD39JZWtd/iP88TcSB5eQu4zWhSSS2UnJ5YyjFRWEJJJJVLA7S+iRGAP7m4bxsQ0BsJszcBlv2S25LRoH4i0O6INdkyWi9n8uH+b1Q11WfiRdP0MxpHSDoh2CVw2KOy0cs+/smMbO8+qq27TDIed+wcD2+6DUZWPEVk1cowXPAXhxSHXYqeNpeHCY5rzrOM/KN4zOSw9o0295uOqN2Ocr+a8aJDHHHh9U0o8MfDsf4C+7WJ8QHRDMzHL6e/JRQRMzOddPulaIuVV91JZxUk9ihXJltuCrxwC0hwBBF6lLln/EGmmsY4Agyx3mfy8B6gDastRbGuDcv5NdPVK2eI/wB36UAj/DaHEEybfOskWcx4N7XjkfXCggfhWx/Fjgm7WJINYLpzLOGtlPCuq4vV3KuWEjsaLJY5MpBtQnLOW1VLTawTlVeq0+ltGNfDMw0kXiYF26YWCiwyCZG8TvyMl5S1Zyb+d9C0+NLdVdFBbdJANlnXt2VewvAiDXGs0mREruI6cL1sIGjoIwhwzmDqg+s5prRovN5T6ANT4j5PG0wv8AUz4VXRXLO/gtrBa35S0SMxKQlllh+VnNOeG9Ul0IXY6oF43jdjd02De7QSjHK5B6PFIzliSwVHQ8yptE2UxY0OGP3vaOU7+wKGwY2RWm8C2fXtWtL/DY53MyaPUpdGHOBpbbiDZ0WC+tl6mbDnVUekNhgSYJ7Pyjti0dPVOJIF2SznFyk8CmMlFIhsUB73hoOGewZ/hadrZCQUdns4YJDmdqlTCmrYuezGTyxJJJLcqJJJJQgkkklCGV8Y+FXxmF8A6sTFzconA5O9e65RHguY5zXtLXNJmCLwd4OeB5L6BQLxL4Qg2xs3DUiD5Ygx3B38h3GRCJ09sa+Gga+lz5TOR2Rk76l+TJWHvz2V6q9pbw/FsplEbcT5Xj5XbJHI3fKb+SEx3SurdXBMk1LlC9pxeGJhma4+ytsbdW73VeA2VVmoNK/EMMiHPW3G+WYCk5bYtlYx3SSyK1aQnrNaQAPmfk0bAc3dgsNpa2fEiBrPluEshL7hEdMW5+oGMYWt1dVzcSbxzlgUL0LZgYg1spm/h7rnLLp2ydk/Tpex0dVUao7Ievb9zSaJ0aWNY4OIeNmAulzWh0dp9zzquaA8SBvPmO2UjImaFvtHl8uHavZVYr9YgloJGOXC9KpR8z5hhj2NW7SRaCXtkDtuljOZKyFpeHRIgaB5ZfunjO+efdSQIowcHOmMNa437Td6lBLUXQo2trS1rgACSGzuG3GQV6aUmyjk48lz4IJAAOMr7ts/rjtKMaH0kROGTey8T/AImUjjeMtyDuF87xOR6zCbbrQRqvhO87eEiDlfiJI2m2Vc04meqqjbDDNe7GqrgvXxSZHZXqh9itOswTBFwuPC/lsVqG/bVXdF09c98VL3OVnHZJxYK0votuq6K26XzbDP65rV+DNGfDsvxCPNGd0a3DqSgenG/2GNGL3+l3r6rqGh/C5LITT5IcNgaBm7CctgMsUj1EV5r2odVWzdCg3/BFYNHveQ1uwTOQ4nktZYrIIbQ0Xyz2qSBAawSaJBSKlde3l9kbyJJJJangkkklCCSSSUIJJJJQgkkklCEceA17S17Q5pxBEweRWM05+mrHEvs7tQ/wdMtPA4t78lt0leFkofKyk64zXJxnSGhY1nMosNwH8sWng4XHh6Kg98hhl7e1ZdzewEEEAg4g4FA9I+CbNFn5Phnawy25YZ7EbDVr7yAp6R/dZyGINf5mtPG+r/VQv0PDN8pHd1XQ7X+mbh/hRQ7G54lwvbOfQITafA9rZP8Ath42tcD2Mj2+15fZ7e8GcVfV8ufwMkNE7D1aJ9ZKJ2hXzMojR/tw6T2LQR9AWluMCKP9pv24AqIaKjj/ALcS6X/bf/47Vn9h075S/U0+2ahdsCN0LEnP4ontA38Ex3hwvlOICJ3eUXei0kPRUY3CDExl8jvZaDRfhiJIOdDcTdISlLjOSo9Hp4c/uWWr1E+n+hz6H4M1ryXO5flXbPoOHCvDRMZm93fBdIboe1GQbBY0AkTiRBhkZQw6c+IV8+Cob74hJ/03dzivIOiD6/ctON81yzkcQ+b2zorR6F8FWiPfq/CYf3PmOYbiavXStG+HbPAkYcJod/Iibt95vRJXnq/6UeQ0v9TAOivBtng6hLRFiMwe8YHGbW4NO/HejySSCby8sMSwsISSSS8PRJJJKEEkkkoQ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6" name="AutoShape 12" descr="data:image/jpeg;base64,/9j/4AAQSkZJRgABAQAAAQABAAD/2wCEAAkGBhQSERQUExQWFBUWFxgXGBcYGBscGBUcHBgYGhgaGxoYHCYeFxkjGRocHy8gIycpLCwsFx4xNTAqNSYrLCkBCQoKDgwOGg8PGiwkHyQsNCwvLywsLCwsLCwsLCwsLCwsLCwsLCwtLCwsLCwsLCwsLCwsLCwsLCwsLCwsLCwsLP/AABEIAOAA4AMBIgACEQEDEQH/xAAcAAABBQEBAQAAAAAAAAAAAAAFAAIDBAYHAQj/xABAEAABAgMECAQFAwIFAwUAAAABAAIDEfAEITFBBRJRYXGBkaEGIrHREzLB4fEHQlIUIzNicoKSFUPSU2OissL/xAAaAQACAwEBAAAAAAAAAAAAAAAEBQACAwYB/8QAMREAAgIBBAAEAwcEAwAAAAAAAAECAxEEEiExBRNBUSIyYRRCgZGhwfFScbHRI+Hw/9oADAMBAAIRAxEAPwDuKSSShBJJJKEEkkkoQSSo6V01CszdaK8N2D9ztwGJWF0t+oUWLNsEfCbhPF554N9RtW1dMrOjGy6NfZvbdpWFBE4jw3ccTwAvKztt8ftF0KGXb3XDoJk9liGRHEkuJJOJJmTxKtQ4IOFXI2GlhH5uQKWqnL5eAraPFVpiGWvqD/KJd7z32IdFfEefO97uLifqpodk5b66VeQhWSeV43Lb4Y9IxblLtg6BZjPeKyr6lYVnmFNDsiIQbCdhqvVYTtRpGDBYsW6rlRtdi2XcN+K0zrIQMKuFcQqMexryFvJaUDOf9TjwvkixALsyRdhjMZHor9l8e2hktcMiDhqk823dk+1WC7CsEOfo7Elb4rmuUZKU4vhmu0f48gRLn60I/wCYTb/yH1lgtDBjteA5rg4HAgzB5hcctcHIfnFe6Ot0WA6cJ5YcwD5Txbgeaxno0/lZtHWNfMjsqSx2hv1Aa6TbQNQ/zHyniMW9wtfCihwDmkEHAgzB5hA2VSreJIOhZGxZixySSSzNBJJJKEEkkkoQSSSShBJJLxzpXlQh6sZ4m/UJkImHZ5RImBdixn/k7t6LP+OP1BMUmDZXEQxc6I0yL9zTkzfnwxw0OY29Ewp0v3p/kA3aj7sA9FjvjPL4jy9xxJ9LsB2T22EnbVeiF2e0uBxRey6Q3V9M0d10Ad9lmzWdwxExtqrkQgWc/ZSWO0B3dEYUispSZeKQyBBRKyWLWPCU91+xeQIYlsRqzwpDue3pggbbcdBdVe5is9lDcB7qXUronLxB5yGpYExtyji2YOxHvXspYZuHJOIrkqpkxkz9ts5Bl33buyFWqHdLtXDstZbbOHNO6cjuzQK2QqqsEfTZkBtrwzNxrOJe9wQ+NBvljXsj9qs+aF2iQFUL/omMZZA5IFxAFd0R4mjWV3kM2kzLHfKceh3jZmqUedFVTDNVUgryipLDKRbi8o7BoDxJCtbJsMnD5mH5m797d4RZcKstofCeHw3FrxgRiLr+2S6j4S8XNtTdR8mxmi8ZPA/c36jJK79Ns+KPQ0o1G/iXZpEkkkGFiSSSUIJJJJQglzTxx4x+KXWeCf7Yue8H/EvkWiX7Mjt4YkP1H8YfCb/TQnf3HD+4Qb2NOV2DnDoOIK5iyPJMNNR9+X4AOou+5EuwrKKKtQrA3PHlzQyHaOFBWoVtkRRr3RzTAlgIMsA38lbs9jG0y4ff027lQhaTGavWe2kyLZ9FR5LrAasUDVFx77u1cy9lldMVyWfhWlzRN0miWJw3J8PxZAab3h3+kTE+VyEtnGK+JhFdU5/LFs18GG0kcR67slfD6vWOgeNII+XWJH+XZxlsRTRnjOBFOrex05SdKZ4SNXpbZbDPEkMIaa2Ky4tB/X490viXryHFBwka+3dPBXh5gax0gE/XFVUgmw8AnV6Lwgx0Sde6GRWfauSIWggNM8K/PJDI8cDFb1Jg9zKMeFVbkKtdinsquNyIxrY0TvHXkh9p0o0VWxMq9wDLAIj6OcNipRLORkrtptoOySoRbSDX3RayYPHoQPhHZVVmomPexwe0lrmmYIMiDket3VSuiN211r0ieRtFVJRkXB1bwh4oFrhkPkIzPmH8hk8DYcxkeS0K4TY7Y6DEbFhu1XMMxjI7QdrSJAjYuy6A00y1QWxG3ZOb/FwxG/ccwQlOop2PcuhrRdvWH2EUkkkKEiQvxNpxtksz4xvIEmj+Tjc0dbzuBRRca/VDxD8e0/BaZw4F24vMtY8vl5Hat6KvMnj0MbrNkcmUtNrdFe6I8lznEkk4knjV1yaCoW9r6rYpmp10KeyVrd1V6q3AgTxurZzUEF0qrerkKJKuaq2epF2BZW31vXrLVEcJwyGtwBled9/y+qE6T0hJmqDe4dBn7dVFY7e7VDQTKu6QeJaqUX5cHj3Oj8K0cZLzbFn2/wBhB1kmZvcXHinw2NGy6iq7REORFV0UbrFEO2vqkLll8s6VJJcIuRI7QLzd07lDmWmGXfMAN7iTl0/GKss0ET80uasM0M1t90+imURpsuWHxBGgyMKKS05HzDZmtlobxo18NhiEaxcGkZ3m53C/tksVZrGIkEQx5Yge4sPSQJ2E9yotDeHbXEn5QyRl5rsMbpdVrVKecRYBqIUtf8iwdjs1oDhdsE911bVJOqxWe0BZnwGf3CHPN0mz1WgbNbjPBFokUkX4bqwwTWtSaW5YYhscU2ovIrTFndPPrVbxVtbdVUOd2IJisUIixiJznPZt4I6qIDY8g62We7Cq9OgO0QJXYVuWhdEBwPInihdsaQPWf4qe9MINgkkCIsJVYsHjP8q5Giyyr8VtqRIoNVu6LXkzwio+DXaqKrPhkK6+W2sOSrvC9IVSVovAviY2S0jWP9qJJsTd/F/Im/cTuQJ7a7qJzV5KKnHDLRk4vKPo8FJZH9NtP/Hs3w3GcSDJpJxLT8h9R/tWuSOcHCTixzCSksoFeJ9Mf0tlixs2tk3e4+VvG8joV8+veSSSZkmZO05mvqF0r9YtKf4NnG+I7/6s/wD12XM69E00cNsN3uLtVPM8ex7Oq59FIwqMCq6J4qposFJmukpBExJ5/flNQNKq2+0y8ozx4fdYX2KqDkwnT1O6xQXqMi2nWc523DcK7ojoaMA7zXVXdBYUyZq252FVcuOtbm236nc0xUIqMfQ1ztINHyylt/FYKB2kb5iZ4far0NsNmdFO4Ynl6yRyHo7VE9aVbt5QjwE5ZVFtiH5GbL3XD7psSzRHfO8i7Bvv2RFpY0TPfHLsh9q0uJyZ5jhd9ZVepz6Ef1B0FsSDqxQSWh0jtaZ+lyn0r4vjRI84cR7GyaNVrpCYEiQBtMymPjPbDiBwueAGgi6YIJPJAWxnNiuAN0mymBsvkRwW8G8tp8gNjjlblk1+gtMRzaYbXRXkSJILpgyy6eq2Vvt8QQ3SiGeq4zJwkCZ/WiuZWXSb2Tc2QdIyI3ympNHeIo8VzmviTbeJSGBGBl9dpWM3c+VLr6lLIQb4S/IJWHxVaRFZ/dcW6gJBIxNBOtHi60B79ZzS0YazRmNo3nNVHwBsFbuajMFrR8o4yHXDatI6uxPKkzx6eprmK/InsnjGI4nWY0tEvM0y7m49RhitBYtKtiNBaZgz9j3CxVsiiV9Sw7yRjQdmLbLC3tJ46ziV0Hh2osuk1N8CHxLT11RTgsMMRQDXVDrRZ+VSC9e81zSFp219fynQkKcWGVCQiBAquFygiwlbJCk5RuCsuZtqpKMsXpAv4H01/TWyGSZMf/bfsk4iR5Okeq7ivnJ7F3bwppT+oskGITNxbJ3+pvldPiRPml2th1MP0k+4nHvHmkPj2+M6dzT8MZ3MGqepBP8AuQKXBex4pc4uJmXEuJM7yTMz5lNBTGMdsUgCUtzyOlXRe6tVl7JBimhwScBP2vv6A9FG8HqTZE4gAnmhDyXOJPD1+/RELSC64XDueuShFnljjs6rm/ENWrXsg+EdX4bonTHfPt/ohkFgAmaxTwZpPF1VNR/ESrsc5SC2iNImGarJFRbi7C+ayTY2w3VvRzRmk2taQdmPRZzgWjIuWmzAzLiZbAqrbVq/KAB67ySq1v040ktbjImuyoWO1GIZnC+7mRf6/kLxQeOTOdsU8Iu2i2OfISMgSRuLsTuwQhzCYueA58KzRkM8p2mvS6iqroA+LdjqiY2Xm+fSf3V4SSBZrP5jvhmRXmjCQ5xAGyeZVmHCunvTbAz5t5965qjfDLeoQvlfxUJBdOd35ropomaiJk1YIsDbXc0z2GvRaTRMTVs8MbGN9B2WWtxmHbZd5j6HutFZ4uqA3KQHTb7710vhMfmkIPF5fLEtRG16VuVaIJJ5iS4VX2Xj776qXqnwgINchetj5VU/ovS2q9Ex8NQ9JHSNcPzzChMOug9ui8c4jGrzXNLXmoejC1dJ/Sa2zhRoR/a4PHBwkeN7O4XOjVcFq/0ytOrbNWdz4bhzEnDsD0WOoW6tm1D22IwXw1Yg2YuIABJNwlieCOeGfCkS1OmZthjFx9BtK6borw/As4/twxPDWN7jxJVLtXGvjtntenc+fQwuh/07iRJOin4bcZfulwyWyh6Bgw4ZZCAacZ4uzOJvRO0WkNEzV1FUNHkvc5x4ev09Uh1Otla9voM6qVBZRzbTOgRCJJz9ys7HF5raK4LrnirRgisIHzATG07RduXL7ZZJE1X5SrpnSaezza8+oHtGEt2GxQGEUQfCzkqrnSnMLZM0eOyv8OQvTLOZkACZJA64J8S+tqPeGtByIiuEv4g5zz3IiqmVktqA9TqY0wcmZuLC1bQ5plhdz44Zq1okgF4N185db96Xi6z/AA4wdvxnzA4Sq9VIEYNcDPjzvwVHFuP/AL0MoTT/AM/maIubIDbgool8THAYXSxUcKJOUhyOWNdUiZvnh6SqSEwE4L5ZJpzqvsq1nPmlv+2XFX2iYVAM819VWKzi+y6RcMScuPoq7owLTKUxltumnG4+qC2S1kufLbfnnv3/AEV4QyslJPDSJnNLnMbtcPc38kbJy7dkO0ZD1o5OIYCeZkAeiK2iB1F3G+uq6nwyGK93uzmfFJ7rceyIBFlXbepWRqr13qoXVVd0g+qx+ya4FZenXdePNda/CrMi1z91M2LXXaoQkLZ1xUMSHVcVKbqw98EjXpXFVPStrI74LtWrbrOdr9X/AJNLT6+iDPhTqq4K74bm22Wc/wDvQ+7h7ryfMX/Y9hxJHXbPqtb5ZBowlu9VHabWA0yIN11cEOEYhnmMrgJdFQdFmuLdrxg6BV+o+0vJMr/ujthgarAMzj3qrgmjoWu/cK5LRO8rTun9fwvILLPbHjhA622gfElKeVczJYbxJoj4cQnJ14GyprcWCAXPLzhfLffXVB/Fdje+C90jdJ3424+ipKLfIXprvLnj09Tm9rhgCtv4QltmfFdJgmew3nYETh2R8Y/xbt9kesdlbCaGsHE7cplM9JoZ2cy4RTXeJQr+GHL/AEB+jvDrIci/zuu/0jgMSj9nhYHpXCs1Ay/FWoLTddOeG4Zndv3TT6FUK1iKObnbO17pszPjrRgewvAwHcX+k1z1kbqe19y7XGsHxWFpwlJt1xXI9M6IMKMQbm631SbUV7LWvR8/7G2ms31r3X+AjZrSJB079UTGWOG9FoNkBAM6r1WXjQnMJDR5XZbJS6Zono/Sha0SwxnkBhgUttreMxHEbF0zRwocmn7IY195lV1xx4FVIWmntiNa7B2GyV9+9RwbaBEIIJlgdvM4LCNUlnJp5iLumLX8KFMfM7yjigtkh6ovMzfldlPfRUsa0GM9s2yDbmjPiZ4nLqiGi9G/FiBoHlxdsAn9cEVVW+IrtmM5JJ2y6Qb0Bo3Vgzdc5/mxyl5R0CsxWTG8Vz+yvhkrtnYKGI2fELq6oKuKijj7ZucnJgSOyRqr1ATwRG0QseioRGyRCMxs66JzXkVmowvTVVivSFtkatmyvZSE1VdlRDpKeFGqqxVWj0nnWxEvDcMG12cH/wBVhu/1BCnI94Gh69ugA5Eu/wCLXOHcd5rKfEWzSHMka3SUScVwvuJHT8KmX5Ij4mHw4xP8vN1kD3mh9ggl7vaqkuKlHbJpnR7vhQc0RZtUTrNS6TjXagxJA612ViE0Q4d+Qqt6pWEa0QvOR731y3FaLhY9zHt5ZfgwNVoGwX9PyhmlbcCCzaQJbZYhWNMaR+EwSvJ27MDvzWd0e8xY83ZES2AfhXt+nRK1nlgXTllEOLNok141m5SniLthVGG6ZWo8ZjWF37L/AKeyysEV0r2XS6O7zak/VcCXUV7LGXIN8575b1dhswGZx3C65QWSGDfsvVsDOtmfuiGZk1ojao1ALz6Z1xWe8T6EbGh3fPLrv4zCMB4nMnPHbXtvVe2EzJIIG+6W3HpyQmoVTjtsaX4hFDtUt1abOcwIRE2nKYnu/HomPsLRdM5XbJZeq1GlIUMkOHzETMj5ePGt6pw7CHXkTHHD0XNzkoyeHlHXUp2QW6PIFiWcEwtjBK/HCXNSRLJrPJGeAGO67lmUf/omSuAGOQ+s5Ks5ur8plwWfmext5K7B3/TIgbMMcb/4la/w5YRChXyLnXu45Dl7oLBju/kanX4Uka2PZ5mvxy+hFfRF6TUKqeZrP7Amt0k769sXj6e5oLay/W3+yruwFT3eqZYNMNjDV+V38fagnw3SuNe/sunrsjZHMXk5C2qdUts1hle1Qs6q5DI7K9Poi8d+SHRaqu62RiDyF5NTRWSqpqEqxD2aQK8XhUITw4q236W2bWtb35Mhnq5wlwwd0WB1qqsF1r9JrAW2aJFI/wAV8gdrWCXTWLkPqXithGnWZoL+MbAXsY8CZDtU8HYd/VQ6IsOq2qyq5aSPCDmlpzEkAt0f4TJZ4LldTDEt3ox0pNx2lXS2kh8jTf8Amuu9W7BJrB35oRYbAYji45feuit6Uj/DZqj5j6bUOst5LSSXwoDaZt/xHnZgOR9/Re6LdqjWzJ6bPdV22XXcBht3C7qjkDR0gCZCQuByl9cF7N+hdJIr/wBD8Rjwfme0i/Mm8cljWtvls+i39idN9VuWP8RsDLQ8NzM+E5T9U38Ks5df4izXR6keMfgBLZXTurLHT8u7vU0MhRN9Z+quQ3EYYnrtTti5FLTUBzmt+G6TmHWF+OIGOeBvWZtkaO8ydrE7+U/p0Wuj3yQvSsNwc2ILw0ES4kYCV/2SrX6VOLtXY48N1bjJVPGGZx7y0BrptdITBUsPSrWtlO/JPGkNfGRlkfRPiNaJENGE5XVkkP8AdHTrOMojg2wnCZ5VsSdrmcwZVferojSrd9kx9oVDZcD4FmMp57/fgorRZ3HHCSlhWofarsu5Ur7Y0DbdWW9eck4YDETVN0xI47K+iM2XSmtibx9Pr7lBYox3lMhEgjsjKrp1PdBgV+nhcts1/wBGmdEBEwcqqjAXTrihsG1EHd27Z8Fd17gbr10On11VvD4Zy+p8OtpeUsr6CeKur8KrEaiNosroZ87S043zr85KrEho9NPoWtYfJVKapHNTCK6KxD1sMuIaBMkgAbSTIBfQXh/RYs1mhQf4MAMs3YuPNxK5N+m2gf6i1h5H9uDJ53u/YOt/+1dpS3WTy1BB+lhhOQlnvEWjyXtcJkHyncb7+Y9FoU17JggpZbDfHAcnjlANobDZuFdffrmbVHMR5Jz7CqkiWnYrg8sMwB/8tnZVLBYtcieH4S2Tx8JtGOFuZa0ZZwBrHl2V975C/ptqipIr2sbM3ADqg8e2608BREhWxUkiJuR7/wBRDcBOfr+PVAvFcGZZE/kJd9qLssms4DafypvFOjw+AC2f9u+7PIozRT8u6LMNVFShwYqE3PHPjszUzbRMkqN9zca/Chi4yGeOG37rqBIy21xPNeWuFrMIFxxB3jCe671XkFl30+ijtlo1RPeBux9FS1R2Pd1jktTu3rZ3ngzbobXOcHjUfgdoPDOeCgiWOL+1zJZa06z7otpiztiS1XAPwDxgeIxl6IfEhxGgBwnLNt/3C5Ce1S+B5R3NLlKK3rDI2aPjHFze/HYpX2B4vLp8tw3pC1EZyO+e84Vj0jfbxm4VUlnywnCXqWILcipzYgROsz6SVaznWvmDzqpKWPbJNMpYV9V5hluMA4uBn07namauyuNZpnxMeKmhRRl98lp0ZHrYlZ/ZT6/rVe6rRXD8Jwi+XlVfdeHrOm6BsjLRBhCINYBjBvEwPtfu4IZpvwREhaz4fnYL5fuA4ZozoJhhQ2DY1gv3NaCtHZbeCJE3/j375php9VOmWM8exy+opVjbOLRIah1eq69pDwdZ4syG6rjMzb7YSQrwv+nxbaviRZOhw/M26Ws6dwI2Nx4yT2Gtrkvr7Cx6aaeDT+BvD39JZWtd/iP88TcSB5eQu4zWhSSS2UnJ5YyjFRWEJJJJVLA7S+iRGAP7m4bxsQ0BsJszcBlv2S25LRoH4i0O6INdkyWi9n8uH+b1Q11WfiRdP0MxpHSDoh2CVw2KOy0cs+/smMbO8+qq27TDIed+wcD2+6DUZWPEVk1cowXPAXhxSHXYqeNpeHCY5rzrOM/KN4zOSw9o0295uOqN2Ocr+a8aJDHHHh9U0o8MfDsf4C+7WJ8QHRDMzHL6e/JRQRMzOddPulaIuVV91JZxUk9ihXJltuCrxwC0hwBBF6lLln/EGmmsY4Agyx3mfy8B6gDastRbGuDcv5NdPVK2eI/wB36UAj/DaHEEybfOskWcx4N7XjkfXCggfhWx/Fjgm7WJINYLpzLOGtlPCuq4vV3KuWEjsaLJY5MpBtQnLOW1VLTawTlVeq0+ltGNfDMw0kXiYF26YWCiwyCZG8TvyMl5S1Zyb+d9C0+NLdVdFBbdJANlnXt2VewvAiDXGs0mREruI6cL1sIGjoIwhwzmDqg+s5prRovN5T6ANT4j5PG0wv8AUz4VXRXLO/gtrBa35S0SMxKQlllh+VnNOeG9Ul0IXY6oF43jdjd02De7QSjHK5B6PFIzliSwVHQ8yptE2UxY0OGP3vaOU7+wKGwY2RWm8C2fXtWtL/DY53MyaPUpdGHOBpbbiDZ0WC+tl6mbDnVUekNhgSYJ7Pyjti0dPVOJIF2SznFyk8CmMlFIhsUB73hoOGewZ/hadrZCQUdns4YJDmdqlTCmrYuezGTyxJJJLcqJJJJQgkkklCGV8Y+FXxmF8A6sTFzconA5O9e65RHguY5zXtLXNJmCLwd4OeB5L6BQLxL4Qg2xs3DUiD5Ygx3B38h3GRCJ09sa+Gga+lz5TOR2Rk76l+TJWHvz2V6q9pbw/FsplEbcT5Xj5XbJHI3fKb+SEx3SurdXBMk1LlC9pxeGJhma4+ytsbdW73VeA2VVmoNK/EMMiHPW3G+WYCk5bYtlYx3SSyK1aQnrNaQAPmfk0bAc3dgsNpa2fEiBrPluEshL7hEdMW5+oGMYWt1dVzcSbxzlgUL0LZgYg1spm/h7rnLLp2ydk/Tpex0dVUao7Ievb9zSaJ0aWNY4OIeNmAulzWh0dp9zzquaA8SBvPmO2UjImaFvtHl8uHavZVYr9YgloJGOXC9KpR8z5hhj2NW7SRaCXtkDtuljOZKyFpeHRIgaB5ZfunjO+efdSQIowcHOmMNa437Td6lBLUXQo2trS1rgACSGzuG3GQV6aUmyjk48lz4IJAAOMr7ts/rjtKMaH0kROGTey8T/AImUjjeMtyDuF87xOR6zCbbrQRqvhO87eEiDlfiJI2m2Vc04meqqjbDDNe7GqrgvXxSZHZXqh9itOswTBFwuPC/lsVqG/bVXdF09c98VL3OVnHZJxYK0votuq6K26XzbDP65rV+DNGfDsvxCPNGd0a3DqSgenG/2GNGL3+l3r6rqGh/C5LITT5IcNgaBm7CctgMsUj1EV5r2odVWzdCg3/BFYNHveQ1uwTOQ4nktZYrIIbQ0Xyz2qSBAawSaJBSKlde3l9kbyJJJJangkkklCCSSSUIJJJJQgkkklCEceA17S17Q5pxBEweRWM05+mrHEvs7tQ/wdMtPA4t78lt0leFkofKyk64zXJxnSGhY1nMosNwH8sWng4XHh6Kg98hhl7e1ZdzewEEEAg4g4FA9I+CbNFn5Phnawy25YZ7EbDVr7yAp6R/dZyGINf5mtPG+r/VQv0PDN8pHd1XQ7X+mbh/hRQ7G54lwvbOfQITafA9rZP8Ath42tcD2Mj2+15fZ7e8GcVfV8ufwMkNE7D1aJ9ZKJ2hXzMojR/tw6T2LQR9AWluMCKP9pv24AqIaKjj/ALcS6X/bf/47Vn9h075S/U0+2ahdsCN0LEnP4ontA38Ex3hwvlOICJ3eUXei0kPRUY3CDExl8jvZaDRfhiJIOdDcTdISlLjOSo9Hp4c/uWWr1E+n+hz6H4M1ryXO5flXbPoOHCvDRMZm93fBdIboe1GQbBY0AkTiRBhkZQw6c+IV8+Cob74hJ/03dzivIOiD6/ctON81yzkcQ+b2zorR6F8FWiPfq/CYf3PmOYbiavXStG+HbPAkYcJod/Iibt95vRJXnq/6UeQ0v9TAOivBtng6hLRFiMwe8YHGbW4NO/HejySSCby8sMSwsISSSS8PRJJJKEEkkkoQ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8" name="AutoShape 14" descr="data:image/jpeg;base64,/9j/4AAQSkZJRgABAQAAAQABAAD/2wCEAAkGBhQSERQUExQWFBUWFxgXGBcYGBscGBUcHBgYGhgaGxoYHCYeFxkjGRocHy8gIycpLCwsFx4xNTAqNSYrLCkBCQoKDgwOGg8PGiwkHyQsNCwvLywsLCwsLCwsLCwsLCwsLCwsLCwtLCwsLCwsLCwsLCwsLCwsLCwsLCwsLCwsLP/AABEIAOAA4AMBIgACEQEDEQH/xAAcAAABBQEBAQAAAAAAAAAAAAAFAAIDBAYHAQj/xABAEAABAgMECAQFAwIFAwUAAAABAAIDEfAEITFBBRJRYXGBkaEGIrHREzLB4fEHQlIUIzNicoKSFUPSU2OissL/xAAaAQACAwEBAAAAAAAAAAAAAAAEBQACAwYB/8QAMREAAgIBBAAEAwcEAwAAAAAAAAECAxEEEiExBRNBUSIyYRRCgZGhwfFScbHRI+Hw/9oADAMBAAIRAxEAPwDuKSSShBJJJKEEkkkoQSSo6V01CszdaK8N2D9ztwGJWF0t+oUWLNsEfCbhPF554N9RtW1dMrOjGy6NfZvbdpWFBE4jw3ccTwAvKztt8ftF0KGXb3XDoJk9liGRHEkuJJOJJmTxKtQ4IOFXI2GlhH5uQKWqnL5eAraPFVpiGWvqD/KJd7z32IdFfEefO97uLifqpodk5b66VeQhWSeV43Lb4Y9IxblLtg6BZjPeKyr6lYVnmFNDsiIQbCdhqvVYTtRpGDBYsW6rlRtdi2XcN+K0zrIQMKuFcQqMexryFvJaUDOf9TjwvkixALsyRdhjMZHor9l8e2hktcMiDhqk823dk+1WC7CsEOfo7Elb4rmuUZKU4vhmu0f48gRLn60I/wCYTb/yH1lgtDBjteA5rg4HAgzB5hcctcHIfnFe6Ot0WA6cJ5YcwD5Txbgeaxno0/lZtHWNfMjsqSx2hv1Aa6TbQNQ/zHyniMW9wtfCihwDmkEHAgzB5hA2VSreJIOhZGxZixySSSzNBJJJKEEkkkoQSSSShBJJLxzpXlQh6sZ4m/UJkImHZ5RImBdixn/k7t6LP+OP1BMUmDZXEQxc6I0yL9zTkzfnwxw0OY29Ewp0v3p/kA3aj7sA9FjvjPL4jy9xxJ9LsB2T22EnbVeiF2e0uBxRey6Q3V9M0d10Ad9lmzWdwxExtqrkQgWc/ZSWO0B3dEYUispSZeKQyBBRKyWLWPCU91+xeQIYlsRqzwpDue3pggbbcdBdVe5is9lDcB7qXUronLxB5yGpYExtyji2YOxHvXspYZuHJOIrkqpkxkz9ts5Bl33buyFWqHdLtXDstZbbOHNO6cjuzQK2QqqsEfTZkBtrwzNxrOJe9wQ+NBvljXsj9qs+aF2iQFUL/omMZZA5IFxAFd0R4mjWV3kM2kzLHfKceh3jZmqUedFVTDNVUgryipLDKRbi8o7BoDxJCtbJsMnD5mH5m797d4RZcKstofCeHw3FrxgRiLr+2S6j4S8XNtTdR8mxmi8ZPA/c36jJK79Ns+KPQ0o1G/iXZpEkkkGFiSSSUIJJJJQglzTxx4x+KXWeCf7Yue8H/EvkWiX7Mjt4YkP1H8YfCb/TQnf3HD+4Qb2NOV2DnDoOIK5iyPJMNNR9+X4AOou+5EuwrKKKtQrA3PHlzQyHaOFBWoVtkRRr3RzTAlgIMsA38lbs9jG0y4ff027lQhaTGavWe2kyLZ9FR5LrAasUDVFx77u1cy9lldMVyWfhWlzRN0miWJw3J8PxZAab3h3+kTE+VyEtnGK+JhFdU5/LFs18GG0kcR67slfD6vWOgeNII+XWJH+XZxlsRTRnjOBFOrex05SdKZ4SNXpbZbDPEkMIaa2Ky4tB/X490viXryHFBwka+3dPBXh5gax0gE/XFVUgmw8AnV6Lwgx0Sde6GRWfauSIWggNM8K/PJDI8cDFb1Jg9zKMeFVbkKtdinsquNyIxrY0TvHXkh9p0o0VWxMq9wDLAIj6OcNipRLORkrtptoOySoRbSDX3RayYPHoQPhHZVVmomPexwe0lrmmYIMiDket3VSuiN211r0ieRtFVJRkXB1bwh4oFrhkPkIzPmH8hk8DYcxkeS0K4TY7Y6DEbFhu1XMMxjI7QdrSJAjYuy6A00y1QWxG3ZOb/FwxG/ccwQlOop2PcuhrRdvWH2EUkkkKEiQvxNpxtksz4xvIEmj+Tjc0dbzuBRRca/VDxD8e0/BaZw4F24vMtY8vl5Hat6KvMnj0MbrNkcmUtNrdFe6I8lznEkk4knjV1yaCoW9r6rYpmp10KeyVrd1V6q3AgTxurZzUEF0qrerkKJKuaq2epF2BZW31vXrLVEcJwyGtwBled9/y+qE6T0hJmqDe4dBn7dVFY7e7VDQTKu6QeJaqUX5cHj3Oj8K0cZLzbFn2/wBhB1kmZvcXHinw2NGy6iq7REORFV0UbrFEO2vqkLll8s6VJJcIuRI7QLzd07lDmWmGXfMAN7iTl0/GKss0ET80uasM0M1t90+imURpsuWHxBGgyMKKS05HzDZmtlobxo18NhiEaxcGkZ3m53C/tksVZrGIkEQx5Yge4sPSQJ2E9yotDeHbXEn5QyRl5rsMbpdVrVKecRYBqIUtf8iwdjs1oDhdsE911bVJOqxWe0BZnwGf3CHPN0mz1WgbNbjPBFokUkX4bqwwTWtSaW5YYhscU2ovIrTFndPPrVbxVtbdVUOd2IJisUIixiJznPZt4I6qIDY8g62We7Cq9OgO0QJXYVuWhdEBwPInihdsaQPWf4qe9MINgkkCIsJVYsHjP8q5Giyyr8VtqRIoNVu6LXkzwio+DXaqKrPhkK6+W2sOSrvC9IVSVovAviY2S0jWP9qJJsTd/F/Im/cTuQJ7a7qJzV5KKnHDLRk4vKPo8FJZH9NtP/Hs3w3GcSDJpJxLT8h9R/tWuSOcHCTixzCSksoFeJ9Mf0tlixs2tk3e4+VvG8joV8+veSSSZkmZO05mvqF0r9YtKf4NnG+I7/6s/wD12XM69E00cNsN3uLtVPM8ex7Oq59FIwqMCq6J4qposFJmukpBExJ5/flNQNKq2+0y8ozx4fdYX2KqDkwnT1O6xQXqMi2nWc523DcK7ojoaMA7zXVXdBYUyZq252FVcuOtbm236nc0xUIqMfQ1ztINHyylt/FYKB2kb5iZ4far0NsNmdFO4Ynl6yRyHo7VE9aVbt5QjwE5ZVFtiH5GbL3XD7psSzRHfO8i7Bvv2RFpY0TPfHLsh9q0uJyZ5jhd9ZVepz6Ef1B0FsSDqxQSWh0jtaZ+lyn0r4vjRI84cR7GyaNVrpCYEiQBtMymPjPbDiBwueAGgi6YIJPJAWxnNiuAN0mymBsvkRwW8G8tp8gNjjlblk1+gtMRzaYbXRXkSJILpgyy6eq2Vvt8QQ3SiGeq4zJwkCZ/WiuZWXSb2Tc2QdIyI3ympNHeIo8VzmviTbeJSGBGBl9dpWM3c+VLr6lLIQb4S/IJWHxVaRFZ/dcW6gJBIxNBOtHi60B79ZzS0YazRmNo3nNVHwBsFbuajMFrR8o4yHXDatI6uxPKkzx6eprmK/InsnjGI4nWY0tEvM0y7m49RhitBYtKtiNBaZgz9j3CxVsiiV9Sw7yRjQdmLbLC3tJ46ziV0Hh2osuk1N8CHxLT11RTgsMMRQDXVDrRZ+VSC9e81zSFp219fynQkKcWGVCQiBAquFygiwlbJCk5RuCsuZtqpKMsXpAv4H01/TWyGSZMf/bfsk4iR5Okeq7ivnJ7F3bwppT+oskGITNxbJ3+pvldPiRPml2th1MP0k+4nHvHmkPj2+M6dzT8MZ3MGqepBP8AuQKXBex4pc4uJmXEuJM7yTMz5lNBTGMdsUgCUtzyOlXRe6tVl7JBimhwScBP2vv6A9FG8HqTZE4gAnmhDyXOJPD1+/RELSC64XDueuShFnljjs6rm/ENWrXsg+EdX4bonTHfPt/ohkFgAmaxTwZpPF1VNR/ESrsc5SC2iNImGarJFRbi7C+ayTY2w3VvRzRmk2taQdmPRZzgWjIuWmzAzLiZbAqrbVq/KAB67ySq1v040ktbjImuyoWO1GIZnC+7mRf6/kLxQeOTOdsU8Iu2i2OfISMgSRuLsTuwQhzCYueA58KzRkM8p2mvS6iqroA+LdjqiY2Xm+fSf3V4SSBZrP5jvhmRXmjCQ5xAGyeZVmHCunvTbAz5t5965qjfDLeoQvlfxUJBdOd35ropomaiJk1YIsDbXc0z2GvRaTRMTVs8MbGN9B2WWtxmHbZd5j6HutFZ4uqA3KQHTb7710vhMfmkIPF5fLEtRG16VuVaIJJ5iS4VX2Xj776qXqnwgINchetj5VU/ovS2q9Ex8NQ9JHSNcPzzChMOug9ui8c4jGrzXNLXmoejC1dJ/Sa2zhRoR/a4PHBwkeN7O4XOjVcFq/0ytOrbNWdz4bhzEnDsD0WOoW6tm1D22IwXw1Yg2YuIABJNwlieCOeGfCkS1OmZthjFx9BtK6borw/As4/twxPDWN7jxJVLtXGvjtntenc+fQwuh/07iRJOin4bcZfulwyWyh6Bgw4ZZCAacZ4uzOJvRO0WkNEzV1FUNHkvc5x4ev09Uh1Otla9voM6qVBZRzbTOgRCJJz9ys7HF5raK4LrnirRgisIHzATG07RduXL7ZZJE1X5SrpnSaezza8+oHtGEt2GxQGEUQfCzkqrnSnMLZM0eOyv8OQvTLOZkACZJA64J8S+tqPeGtByIiuEv4g5zz3IiqmVktqA9TqY0wcmZuLC1bQ5plhdz44Zq1okgF4N185db96Xi6z/AA4wdvxnzA4Sq9VIEYNcDPjzvwVHFuP/AL0MoTT/AM/maIubIDbgool8THAYXSxUcKJOUhyOWNdUiZvnh6SqSEwE4L5ZJpzqvsq1nPmlv+2XFX2iYVAM819VWKzi+y6RcMScuPoq7owLTKUxltumnG4+qC2S1kufLbfnnv3/AEV4QyslJPDSJnNLnMbtcPc38kbJy7dkO0ZD1o5OIYCeZkAeiK2iB1F3G+uq6nwyGK93uzmfFJ7rceyIBFlXbepWRqr13qoXVVd0g+qx+ya4FZenXdePNda/CrMi1z91M2LXXaoQkLZ1xUMSHVcVKbqw98EjXpXFVPStrI74LtWrbrOdr9X/AJNLT6+iDPhTqq4K74bm22Wc/wDvQ+7h7ryfMX/Y9hxJHXbPqtb5ZBowlu9VHabWA0yIN11cEOEYhnmMrgJdFQdFmuLdrxg6BV+o+0vJMr/ujthgarAMzj3qrgmjoWu/cK5LRO8rTun9fwvILLPbHjhA622gfElKeVczJYbxJoj4cQnJ14GyprcWCAXPLzhfLffXVB/Fdje+C90jdJ3424+ipKLfIXprvLnj09Tm9rhgCtv4QltmfFdJgmew3nYETh2R8Y/xbt9kesdlbCaGsHE7cplM9JoZ2cy4RTXeJQr+GHL/AEB+jvDrIci/zuu/0jgMSj9nhYHpXCs1Ay/FWoLTddOeG4Zndv3TT6FUK1iKObnbO17pszPjrRgewvAwHcX+k1z1kbqe19y7XGsHxWFpwlJt1xXI9M6IMKMQbm631SbUV7LWvR8/7G2ms31r3X+AjZrSJB079UTGWOG9FoNkBAM6r1WXjQnMJDR5XZbJS6Zono/Sha0SwxnkBhgUttreMxHEbF0zRwocmn7IY195lV1xx4FVIWmntiNa7B2GyV9+9RwbaBEIIJlgdvM4LCNUlnJp5iLumLX8KFMfM7yjigtkh6ovMzfldlPfRUsa0GM9s2yDbmjPiZ4nLqiGi9G/FiBoHlxdsAn9cEVVW+IrtmM5JJ2y6Qb0Bo3Vgzdc5/mxyl5R0CsxWTG8Vz+yvhkrtnYKGI2fELq6oKuKijj7ZucnJgSOyRqr1ATwRG0QseioRGyRCMxs66JzXkVmowvTVVivSFtkatmyvZSE1VdlRDpKeFGqqxVWj0nnWxEvDcMG12cH/wBVhu/1BCnI94Gh69ugA5Eu/wCLXOHcd5rKfEWzSHMka3SUScVwvuJHT8KmX5Ij4mHw4xP8vN1kD3mh9ggl7vaqkuKlHbJpnR7vhQc0RZtUTrNS6TjXagxJA612ViE0Q4d+Qqt6pWEa0QvOR731y3FaLhY9zHt5ZfgwNVoGwX9PyhmlbcCCzaQJbZYhWNMaR+EwSvJ27MDvzWd0e8xY83ZES2AfhXt+nRK1nlgXTllEOLNok141m5SniLthVGG6ZWo8ZjWF37L/AKeyysEV0r2XS6O7zak/VcCXUV7LGXIN8575b1dhswGZx3C65QWSGDfsvVsDOtmfuiGZk1ojao1ALz6Z1xWe8T6EbGh3fPLrv4zCMB4nMnPHbXtvVe2EzJIIG+6W3HpyQmoVTjtsaX4hFDtUt1abOcwIRE2nKYnu/HomPsLRdM5XbJZeq1GlIUMkOHzETMj5ePGt6pw7CHXkTHHD0XNzkoyeHlHXUp2QW6PIFiWcEwtjBK/HCXNSRLJrPJGeAGO67lmUf/omSuAGOQ+s5Ks5ur8plwWfmext5K7B3/TIgbMMcb/4la/w5YRChXyLnXu45Dl7oLBju/kanX4Uka2PZ5mvxy+hFfRF6TUKqeZrP7Amt0k769sXj6e5oLay/W3+yruwFT3eqZYNMNjDV+V38fagnw3SuNe/sunrsjZHMXk5C2qdUts1hle1Qs6q5DI7K9Poi8d+SHRaqu62RiDyF5NTRWSqpqEqxD2aQK8XhUITw4q236W2bWtb35Mhnq5wlwwd0WB1qqsF1r9JrAW2aJFI/wAV8gdrWCXTWLkPqXithGnWZoL+MbAXsY8CZDtU8HYd/VQ6IsOq2qyq5aSPCDmlpzEkAt0f4TJZ4LldTDEt3ox0pNx2lXS2kh8jTf8Amuu9W7BJrB35oRYbAYji45feuit6Uj/DZqj5j6bUOst5LSSXwoDaZt/xHnZgOR9/Re6LdqjWzJ6bPdV22XXcBht3C7qjkDR0gCZCQuByl9cF7N+hdJIr/wBD8Rjwfme0i/Mm8cljWtvls+i39idN9VuWP8RsDLQ8NzM+E5T9U38Ks5df4izXR6keMfgBLZXTurLHT8u7vU0MhRN9Z+quQ3EYYnrtTti5FLTUBzmt+G6TmHWF+OIGOeBvWZtkaO8ydrE7+U/p0Wuj3yQvSsNwc2ILw0ES4kYCV/2SrX6VOLtXY48N1bjJVPGGZx7y0BrptdITBUsPSrWtlO/JPGkNfGRlkfRPiNaJENGE5XVkkP8AdHTrOMojg2wnCZ5VsSdrmcwZVferojSrd9kx9oVDZcD4FmMp57/fgorRZ3HHCSlhWofarsu5Ur7Y0DbdWW9eck4YDETVN0xI47K+iM2XSmtibx9Pr7lBYox3lMhEgjsjKrp1PdBgV+nhcts1/wBGmdEBEwcqqjAXTrihsG1EHd27Z8Fd17gbr10On11VvD4Zy+p8OtpeUsr6CeKur8KrEaiNosroZ87S043zr85KrEho9NPoWtYfJVKapHNTCK6KxD1sMuIaBMkgAbSTIBfQXh/RYs1mhQf4MAMs3YuPNxK5N+m2gf6i1h5H9uDJ53u/YOt/+1dpS3WTy1BB+lhhOQlnvEWjyXtcJkHyncb7+Y9FoU17JggpZbDfHAcnjlANobDZuFdffrmbVHMR5Jz7CqkiWnYrg8sMwB/8tnZVLBYtcieH4S2Tx8JtGOFuZa0ZZwBrHl2V975C/ptqipIr2sbM3ADqg8e2608BREhWxUkiJuR7/wBRDcBOfr+PVAvFcGZZE/kJd9qLssms4DafypvFOjw+AC2f9u+7PIozRT8u6LMNVFShwYqE3PHPjszUzbRMkqN9zca/Chi4yGeOG37rqBIy21xPNeWuFrMIFxxB3jCe671XkFl30+ijtlo1RPeBux9FS1R2Pd1jktTu3rZ3ngzbobXOcHjUfgdoPDOeCgiWOL+1zJZa06z7otpiztiS1XAPwDxgeIxl6IfEhxGgBwnLNt/3C5Ce1S+B5R3NLlKK3rDI2aPjHFze/HYpX2B4vLp8tw3pC1EZyO+e84Vj0jfbxm4VUlnywnCXqWILcipzYgROsz6SVaznWvmDzqpKWPbJNMpYV9V5hluMA4uBn07namauyuNZpnxMeKmhRRl98lp0ZHrYlZ/ZT6/rVe6rRXD8Jwi+XlVfdeHrOm6BsjLRBhCINYBjBvEwPtfu4IZpvwREhaz4fnYL5fuA4ZozoJhhQ2DY1gv3NaCtHZbeCJE3/j375php9VOmWM8exy+opVjbOLRIah1eq69pDwdZ4syG6rjMzb7YSQrwv+nxbaviRZOhw/M26Ws6dwI2Nx4yT2Gtrkvr7Cx6aaeDT+BvD39JZWtd/iP88TcSB5eQu4zWhSSS2UnJ5YyjFRWEJJJJVLA7S+iRGAP7m4bxsQ0BsJszcBlv2S25LRoH4i0O6INdkyWi9n8uH+b1Q11WfiRdP0MxpHSDoh2CVw2KOy0cs+/smMbO8+qq27TDIed+wcD2+6DUZWPEVk1cowXPAXhxSHXYqeNpeHCY5rzrOM/KN4zOSw9o0295uOqN2Ocr+a8aJDHHHh9U0o8MfDsf4C+7WJ8QHRDMzHL6e/JRQRMzOddPulaIuVV91JZxUk9ihXJltuCrxwC0hwBBF6lLln/EGmmsY4Agyx3mfy8B6gDastRbGuDcv5NdPVK2eI/wB36UAj/DaHEEybfOskWcx4N7XjkfXCggfhWx/Fjgm7WJINYLpzLOGtlPCuq4vV3KuWEjsaLJY5MpBtQnLOW1VLTawTlVeq0+ltGNfDMw0kXiYF26YWCiwyCZG8TvyMl5S1Zyb+d9C0+NLdVdFBbdJANlnXt2VewvAiDXGs0mREruI6cL1sIGjoIwhwzmDqg+s5prRovN5T6ANT4j5PG0wv8AUz4VXRXLO/gtrBa35S0SMxKQlllh+VnNOeG9Ul0IXY6oF43jdjd02De7QSjHK5B6PFIzliSwVHQ8yptE2UxY0OGP3vaOU7+wKGwY2RWm8C2fXtWtL/DY53MyaPUpdGHOBpbbiDZ0WC+tl6mbDnVUekNhgSYJ7Pyjti0dPVOJIF2SznFyk8CmMlFIhsUB73hoOGewZ/hadrZCQUdns4YJDmdqlTCmrYuezGTyxJJJLcqJJJJQgkkklCGV8Y+FXxmF8A6sTFzconA5O9e65RHguY5zXtLXNJmCLwd4OeB5L6BQLxL4Qg2xs3DUiD5Ygx3B38h3GRCJ09sa+Gga+lz5TOR2Rk76l+TJWHvz2V6q9pbw/FsplEbcT5Xj5XbJHI3fKb+SEx3SurdXBMk1LlC9pxeGJhma4+ytsbdW73VeA2VVmoNK/EMMiHPW3G+WYCk5bYtlYx3SSyK1aQnrNaQAPmfk0bAc3dgsNpa2fEiBrPluEshL7hEdMW5+oGMYWt1dVzcSbxzlgUL0LZgYg1spm/h7rnLLp2ydk/Tpex0dVUao7Ievb9zSaJ0aWNY4OIeNmAulzWh0dp9zzquaA8SBvPmO2UjImaFvtHl8uHavZVYr9YgloJGOXC9KpR8z5hhj2NW7SRaCXtkDtuljOZKyFpeHRIgaB5ZfunjO+efdSQIowcHOmMNa437Td6lBLUXQo2trS1rgACSGzuG3GQV6aUmyjk48lz4IJAAOMr7ts/rjtKMaH0kROGTey8T/AImUjjeMtyDuF87xOR6zCbbrQRqvhO87eEiDlfiJI2m2Vc04meqqjbDDNe7GqrgvXxSZHZXqh9itOswTBFwuPC/lsVqG/bVXdF09c98VL3OVnHZJxYK0votuq6K26XzbDP65rV+DNGfDsvxCPNGd0a3DqSgenG/2GNGL3+l3r6rqGh/C5LITT5IcNgaBm7CctgMsUj1EV5r2odVWzdCg3/BFYNHveQ1uwTOQ4nktZYrIIbQ0Xyz2qSBAawSaJBSKlde3l9kbyJJJJangkkklCCSSSUIJJJJQgkkklCEceA17S17Q5pxBEweRWM05+mrHEvs7tQ/wdMtPA4t78lt0leFkofKyk64zXJxnSGhY1nMosNwH8sWng4XHh6Kg98hhl7e1ZdzewEEEAg4g4FA9I+CbNFn5Phnawy25YZ7EbDVr7yAp6R/dZyGINf5mtPG+r/VQv0PDN8pHd1XQ7X+mbh/hRQ7G54lwvbOfQITafA9rZP8Ath42tcD2Mj2+15fZ7e8GcVfV8ufwMkNE7D1aJ9ZKJ2hXzMojR/tw6T2LQR9AWluMCKP9pv24AqIaKjj/ALcS6X/bf/47Vn9h075S/U0+2ahdsCN0LEnP4ontA38Ex3hwvlOICJ3eUXei0kPRUY3CDExl8jvZaDRfhiJIOdDcTdISlLjOSo9Hp4c/uWWr1E+n+hz6H4M1ryXO5flXbPoOHCvDRMZm93fBdIboe1GQbBY0AkTiRBhkZQw6c+IV8+Cob74hJ/03dzivIOiD6/ctON81yzkcQ+b2zorR6F8FWiPfq/CYf3PmOYbiavXStG+HbPAkYcJod/Iibt95vRJXnq/6UeQ0v9TAOivBtng6hLRFiMwe8YHGbW4NO/HejySSCby8sMSwsISSSS8PRJJJKEEkkkoQ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0" name="Picture 16" descr="http://t3.gstatic.com/images?q=tbn:ANd9GcQR3WyVlksK5IAJIdd7QlyV0O29MoI2VgFGjgFslfEJh6cJLXYE_Q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1676400"/>
            <a:ext cx="937082" cy="1228726"/>
          </a:xfrm>
          <a:prstGeom prst="rect">
            <a:avLst/>
          </a:prstGeom>
          <a:noFill/>
        </p:spPr>
      </p:pic>
      <p:pic>
        <p:nvPicPr>
          <p:cNvPr id="1042" name="Picture 18" descr="http://t2.gstatic.com/images?q=tbn:ANd9GcR4fAIIK7sk3Wxigzp6ke7ko80aBFx0DZPGxPs-IGQG3tt_AVIuC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533400"/>
            <a:ext cx="1752600" cy="2609851"/>
          </a:xfrm>
          <a:prstGeom prst="rect">
            <a:avLst/>
          </a:prstGeom>
          <a:noFill/>
        </p:spPr>
      </p:pic>
      <p:sp>
        <p:nvSpPr>
          <p:cNvPr id="1044" name="AutoShape 20" descr="data:image/jpeg;base64,/9j/4AAQSkZJRgABAQAAAQABAAD/2wCEAAkGBhQSEBUUExMVFRUUFhYVGBgXFRkWGhgXFBgVFRQVFRcXHCcgGRkkGRQWHy8gJCcpLC8sFR4xNTAqNScrLCkBCQoKDgwOGg8PGjAkHyQtLC4sKjAqLCwsLCwpKSkpLCksLSwsLC0sKSwsKSkpLCksKSksLCksLCwpLCkpKSwsLP/AABEIAKAAawMBIgACEQEDEQH/xAAbAAACAwEBAQAAAAAAAAAAAAAEBQIDBgEHCP/EAEIQAAIBAgQCBwQHBQYHAAAAAAECEQADBBIhMQVBBhMiUWFxgTKRsfAHI0JScoKhFGKywdEkMzRTkuEVF0STosLx/8QAGgEAAwEBAQEAAAAAAAAAAAAAAQIDBAAFBv/EACMRAAICAgICAgMBAAAAAAAAAAABAhEDIRIxBEEiUUJhgTL/2gAMAwEAAhEDEQA/ANteWhzV95qoLUSdGL6TaYg/hX4Upmm/Sj/EH8K/Ck5qb7GRNTXTXFrpoBL8B7Y/GvxrfkVgeHCW0EwwJ8hJ3rW43i2W0rHKr3NVQ6vl+y2U7AjmYo0FVew0t87UPfx4VSdyNhMSeQB5Dxpfw6xeu9t7rqndAJj1GlD8XxSWttQBqGAHkcwrPNZfxPVwLw2qyWOBeDbGfnupRxoQtZzE9IyWXqyVZT7J3ggz+JTpTduIC/YDgQdQw7mESPKCD60sZtqmqZ3k+IsXzxu4/YmvJRNtdBQ+Jq1LmgosxnpN41RV2IFC61sMhkelB/tB/CvwpRTbpMfrz+FfhSmkYUdSpGoLUjXUcPuCKkKgBZ3XrNhlAWPakd5GnOKecO6HG45uOZJ1ZzqT4COXhtS36P3UXrhuQVW2SJMAdpe+tPx3pmlpQoGaRmhWA56A+FJe9mrHG1oF4hhhbUokmZ13M/OlZbjF9ShUgyPtaaefOiMZ0wa6CRcRp0KophZ5SFj40vvKcsxM8u+aZMdpNUZW5gg7ROx5HUTG3zzpvgbZssUzBkuqSCPvpEA9xgtXP+GqpLAkgSRsIjxPKoYu/Cow7JYkgHvUa7ciNa6SUnQkOeODXr6J4oVbbXQVC62ZQRsfmKutnQVnYEei3TQ2ar7z1QXFbDKY/pOP7Qfwr8KUlacdIkLYmACSQoAHORyppg+jS2wM69beM/Vg6LyAMbmaVoKRlEom/gLiLma26qeZUgVv8Dwm7bg5MPa9nRV1EdzHYxFG8TYOpLHtRDAwN9vnnRirGnHieZ4BjmKgLLgoMwLBWcQrkDfKYNbbG8Jt2MJZs3QbxzOTAIZ3YlTAXaI5aaVmMThQt4Mghc6yPumYBHcpPxpv0ps3sQ9wpcdRZS0cqmNHzK5BGuhWdKSWmXwPW+hrb4dhjZW4oQgDLEsCCNCG7vLSspxLFBjIAUAwANBpUcLxa1asvbk9YzFs4OYkwBlfw31OtWccRUbq11y6kg/eAOlDfRa0LG2IOxkHyM/PrVPElF+NcuQdk6aaQc3LaqMVjgo1Og1nuA76yXEuM3MQclsEJqxjSQPtOdgo8dBNck2xZyUVs1GDci0skakxlOYROmvvpjbbQViOGcS6lI+saTMAKEHeVzdomPIGtInSfDQPrP8Axb+lLOErIxkqPWrzjnVJANW3BNVZavRmsEw2HVsSdFzsFVZGqyCS08tFOvhW2weCt2kHKBExqf8Aes5wi6iu+2cZDHOCI28ZFOMVeVVzXDp3Ex+EVOTpmrEriAcQxZIkbSSNY00H86zXHukyKgXNJAgnUSdxvoRQ3H+nWZmW29q3bQhczKWLtMZbYH2RGpO/KlDv+0WXz+yokkKdTOkZvZHnXRdMaaUlQDhuMZruUHlMcxHaJmdBtW3ZLd+2rGStzJLI0aA+yxGhUnQjxrza3gerR4ykyDExI5gnf0OlbPoU31Vy2dVVlIHcLi6rTyduicYcFyBcd0auWCS5TKJAyEbfh5D30i45xdFfsyewFYsQNQACY5DStP0v4aeoe4L1xcoAAjOo8/tARpOusCvE8XjnuHLqSTB01Y+P9Kmleirl8eRfxbirX3yr7MwAOZ2p3YsLbsi2F19q5zzvyzd6ryXxJ31qPCeBiyA763P4Z5DxqvE8VElbYLkfd2H5v6VoSUUY5NyKMQGkkjfnHd30IX+YqOJxT/bKr4bn9KG/bD3U1i0fSdw1S7Vc61UyVIYzeL4l1GPW5rGVVaO4jfxjehuLcefEYpLZzImZVuLA0RmAi4W1zHw2HI1T0pEYj8q0TwjHWrmY3gOuAWHJ0bKAqu4HtOIGpOvZ8alNey+F+ifH+itnC3nactsRJGWEU7CHaWOhPZ1HOp8TVVtJZtkhW19oMpkzJK89KzvF7Ny9kxWIdWBLqs8ijEQF+9EH13q7ATekFTbC25RiMuYoRuu69nw1y11atmh0nRQ4y+13x37eHztV3C+kiYe8ty+3Voc1s5MzA54IYjcwVB5xS7HXpymdDJnvjnWNxGIOIvBROVTAA5yYn1NVqzNKSVnuHEukFgWCy3rbG4j9XkIuZiVIU5eQDETmrywWcjByM165lUAkGDEEZu7QkmPCr7VlbNuNBpqR38gPnx3pJ/xLNde4YyouRQSQJbfbU6TMb0yirslzfHj6DcfcLNkUG4T4kJ68zS/F2woi7dP4LegHkBRSJcIJkpm3J9tu4Ko0RaBu9Uh11/dBlif3m5UwgGb67W7evee0f9qiVuc5mpX+IsdEARe5d/U0Lr8k1wx9O3Kpmib4iqCBUwWYvpV/fn8K/ClFm7lYNEwdR3jYj3fGm/SofX/lWktKwrRs7SpduOuGdVNy0Wl+QLIXIHfl3jurOcSxVrCyqXDduAkEkRJiDAHLU+OlBrdYKQDlkHXuncg+VLOKYTKqN7CMcjXSCyh8uYhuY9qanTXRshOMu+xHxvihdYGgUAad7fCRPoKl0fwXVqbr6adnwXfN67CuYPhJLIpGdZNx2E5SWB6pZjXsjMB+/TfEpCET4k7eQ8AK0RVGSbbezMcT4vcuHTROQHxY8zRvC8lq0twgtcf2F0J3Mkaaa86pt4MXbgUGSZLEclHtHzjStBbwipqAJiJ7h3DuH9KYToT4mzeuybjC2p+yupPn4+dLb+CRdif0p3jbnjSPFPXBQGx7q5XVQkwNfnnUsg+97qFBPp6801QRU7i1Sy0gKMb0q/v/AMq0lpz0o/v/AMq0lNAJNDVvFuDtdtWLcMEdXv3GmAts3OrFwzvC2ZgULffLbYjfKY89gPeRR3FcQS9+2XKpYS3hA8bCzZz4nQnX2SsczeHfXV9BglezNY7E9W91zKh2z5VUlEQgC3bB2DBQoJ8I5Uh4hxJ7mkZU331J7z4eFaJ8QrqACGO/ZaNY1jw8KVXsCw2tx39tYM965YnxAqiB+2XdHMMFUuDJJy+7Uj3nfwppiGpdw9bigqYVFzGCZJYNlbURHu7u+q8Xj2jQ/pRQrsox12lN1qnibxnU0ITXWFIse5pAED9T51XpXGNcoWMfUV3eq0tlmAAkn591GWML1k9tVA0luc8lHOr7t8qsW8PbvqOySmXN45g0e6alKSQ0IOR5n0oeb5OUiAFkiAcsglTsRNJq9LXoWL1zMbLYdGt9pVuqQbhbX6uGyiOYI8qy/THorbweQLeclwzQQmirAGsTqSR6V0XyYckOKtMzq2izWwP8y23pbbrDr+UD1qT3FGYXRm7Ds2s57164l28xM6gKB55FFBNi19kt79PhpUL40EcjPmIgj3U/D0xI5OElJdot41jrFxS37OrMABmzGdIXtADlS1by6gGfD7pGwoPEpDgLqQu+va/cPjH6ioHHJruG2II18JroQjDSKZvIyZncyWJxTguOednU7yCMpA9B76AvYkESJ1+YqGKxbToZEAx3HYx6/Gg/2iM/jt586K0qJy22RuPJqua5NStpJgVzZyTbpFmGw+Y+HOizw5fk0TYw4UQP/tTgVhnlbej6Px/BjGHzWz6ExHFGw1trqdXMhYcwTPJfGY050kxnGeJOlxura0sAFmWMuumSYO5o3ioSUY3hauWnzo8gkHY5k+0CNCKxXSbimId3N7EhcPMg3QbPWAfcsibjd0gRTZHvT/iPP8SFx2q/bPTsJxNsk3dMqjMc0dqO1oN9dhXn/wBJfGFd7LgMFyPbnKSDlYPofzmk2F6fJdTqs79nYm2xLDksKDHmTSvjXHLd62Fe3fcqZALJaQaRObts3kMvnQxuamtFMuLA8bbmr9exe/ELdwhMrOzEKoUSxLGFCjvJgCm176O3Vh12ISw/3AHvOPC5khFbwzHxpHwXjX7JibV9UtyjhoyZiPEM5JJ130rbXvpCwq2rjdZnZ5YW8pzF2BlXbaJ57xTZ8mRUoI86MIfdir/l+BtjG9cK0esXP5Uq4h0Ivna7abuJW4hj1UitVwnpD1uFF0wCBqJ5jf8AWsRivpCxBc5MoWdBAOlRx5c8m0vQ0oQj2CN0QxQGiBvw3EP/ALfyoZ+iuLH/AE130Qt/DNMV+kDEHcI3mtXWvpAb7Vi2fIRVlPOvSBUH7FNronjG2wt7/tt/Om2A6CYsamyV8bjJbj3tV4+kBI/ww/1mpjp2Ps2LIPedf5Uk55mq4l8KjF3ENs9CHPt37KD9zNeb3IAP1o5egdn/ADb58epUfE1msR05vtMXQg7kWP1pc3SFzqb1z/UakseRm6Wab7mhviunGLaQLiWweVk9UP8AUBmJ8SaSniDSWhCzbs1zMT5lpJoW4g10qhrXjXpRio9I8aWWc/8ATsMONeZCr6N/Q1xsfc+58+lLytcimE0ENiH7o9D/ADql3nf4VCu1wDT8Ftk8OxLAL2G1JzZtQNoMfpWeweGLuFHPX0FeidD+Fh+C4id7txwPRUT+IzXnlhp0yEnvUkGPTSoYmuUik+kPP2axaX6xkJ109oz/AEpLig79rKI5ZQIA9Kktu2N1YH9+Y/QTV5hOUDfz+e41YmkK2B511RR9x06uSSbpbYgZVQagzMly06bRVRfMGYjWAB5k7+4GuoIOaj6101HNXH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6" name="AutoShape 22" descr="data:image/jpeg;base64,/9j/4AAQSkZJRgABAQAAAQABAAD/2wCEAAkGBhQSEBUUExMVFRUUFhYVGBgXFRkWGhgXFBgVFRQVFRcXHCcgGRkkGRQWHy8gJCcpLC8sFR4xNTAqNScrLCkBCQoKDgwOGg8PGjAkHyQtLC4sKjAqLCwsLCwpKSkpLCksLSwsLC0sKSwsKSkpLCksKSksLCksLCwpLCkpKSwsLP/AABEIAKAAawMBIgACEQEDEQH/xAAbAAACAwEBAQAAAAAAAAAAAAAEBQIDBgEHCP/EAEIQAAIBAgQCBwQHBQYHAAAAAAECEQADBBIhMQVBBhMiUWFxgTKRsfAHI0JScoKhFGKywdEkMzRTkuEVF0STosLx/8QAGgEAAwEBAQEAAAAAAAAAAAAAAQIDBAAFBv/EACMRAAICAgICAgMBAAAAAAAAAAABAhEDIRIxBEEiUUJhgTL/2gAMAwEAAhEDEQA/ANteWhzV95qoLUSdGL6TaYg/hX4Upmm/Sj/EH8K/Ck5qb7GRNTXTXFrpoBL8B7Y/GvxrfkVgeHCW0EwwJ8hJ3rW43i2W0rHKr3NVQ6vl+y2U7AjmYo0FVew0t87UPfx4VSdyNhMSeQB5Dxpfw6xeu9t7rqndAJj1GlD8XxSWttQBqGAHkcwrPNZfxPVwLw2qyWOBeDbGfnupRxoQtZzE9IyWXqyVZT7J3ggz+JTpTduIC/YDgQdQw7mESPKCD60sZtqmqZ3k+IsXzxu4/YmvJRNtdBQ+Jq1LmgosxnpN41RV2IFC61sMhkelB/tB/CvwpRTbpMfrz+FfhSmkYUdSpGoLUjXUcPuCKkKgBZ3XrNhlAWPakd5GnOKecO6HG45uOZJ1ZzqT4COXhtS36P3UXrhuQVW2SJMAdpe+tPx3pmlpQoGaRmhWA56A+FJe9mrHG1oF4hhhbUokmZ13M/OlZbjF9ShUgyPtaaefOiMZ0wa6CRcRp0KophZ5SFj40vvKcsxM8u+aZMdpNUZW5gg7ROx5HUTG3zzpvgbZssUzBkuqSCPvpEA9xgtXP+GqpLAkgSRsIjxPKoYu/Cow7JYkgHvUa7ciNa6SUnQkOeODXr6J4oVbbXQVC62ZQRsfmKutnQVnYEei3TQ2ar7z1QXFbDKY/pOP7Qfwr8KUlacdIkLYmACSQoAHORyppg+jS2wM69beM/Vg6LyAMbmaVoKRlEom/gLiLma26qeZUgVv8Dwm7bg5MPa9nRV1EdzHYxFG8TYOpLHtRDAwN9vnnRirGnHieZ4BjmKgLLgoMwLBWcQrkDfKYNbbG8Jt2MJZs3QbxzOTAIZ3YlTAXaI5aaVmMThQt4Mghc6yPumYBHcpPxpv0ps3sQ9wpcdRZS0cqmNHzK5BGuhWdKSWmXwPW+hrb4dhjZW4oQgDLEsCCNCG7vLSspxLFBjIAUAwANBpUcLxa1asvbk9YzFs4OYkwBlfw31OtWccRUbq11y6kg/eAOlDfRa0LG2IOxkHyM/PrVPElF+NcuQdk6aaQc3LaqMVjgo1Og1nuA76yXEuM3MQclsEJqxjSQPtOdgo8dBNck2xZyUVs1GDci0skakxlOYROmvvpjbbQViOGcS6lI+saTMAKEHeVzdomPIGtInSfDQPrP8Axb+lLOErIxkqPWrzjnVJANW3BNVZavRmsEw2HVsSdFzsFVZGqyCS08tFOvhW2weCt2kHKBExqf8Aes5wi6iu+2cZDHOCI28ZFOMVeVVzXDp3Ex+EVOTpmrEriAcQxZIkbSSNY00H86zXHukyKgXNJAgnUSdxvoRQ3H+nWZmW29q3bQhczKWLtMZbYH2RGpO/KlDv+0WXz+yokkKdTOkZvZHnXRdMaaUlQDhuMZruUHlMcxHaJmdBtW3ZLd+2rGStzJLI0aA+yxGhUnQjxrza3gerR4ykyDExI5gnf0OlbPoU31Vy2dVVlIHcLi6rTyduicYcFyBcd0auWCS5TKJAyEbfh5D30i45xdFfsyewFYsQNQACY5DStP0v4aeoe4L1xcoAAjOo8/tARpOusCvE8XjnuHLqSTB01Y+P9Kmleirl8eRfxbirX3yr7MwAOZ2p3YsLbsi2F19q5zzvyzd6ryXxJ31qPCeBiyA763P4Z5DxqvE8VElbYLkfd2H5v6VoSUUY5NyKMQGkkjfnHd30IX+YqOJxT/bKr4bn9KG/bD3U1i0fSdw1S7Vc61UyVIYzeL4l1GPW5rGVVaO4jfxjehuLcefEYpLZzImZVuLA0RmAi4W1zHw2HI1T0pEYj8q0TwjHWrmY3gOuAWHJ0bKAqu4HtOIGpOvZ8alNey+F+ifH+itnC3nactsRJGWEU7CHaWOhPZ1HOp8TVVtJZtkhW19oMpkzJK89KzvF7Ny9kxWIdWBLqs8ijEQF+9EH13q7ATekFTbC25RiMuYoRuu69nw1y11atmh0nRQ4y+13x37eHztV3C+kiYe8ty+3Voc1s5MzA54IYjcwVB5xS7HXpymdDJnvjnWNxGIOIvBROVTAA5yYn1NVqzNKSVnuHEukFgWCy3rbG4j9XkIuZiVIU5eQDETmrywWcjByM165lUAkGDEEZu7QkmPCr7VlbNuNBpqR38gPnx3pJ/xLNde4YyouRQSQJbfbU6TMb0yirslzfHj6DcfcLNkUG4T4kJ68zS/F2woi7dP4LegHkBRSJcIJkpm3J9tu4Ko0RaBu9Uh11/dBlif3m5UwgGb67W7evee0f9qiVuc5mpX+IsdEARe5d/U0Lr8k1wx9O3Kpmib4iqCBUwWYvpV/fn8K/ClFm7lYNEwdR3jYj3fGm/SofX/lWktKwrRs7SpduOuGdVNy0Wl+QLIXIHfl3jurOcSxVrCyqXDduAkEkRJiDAHLU+OlBrdYKQDlkHXuncg+VLOKYTKqN7CMcjXSCyh8uYhuY9qanTXRshOMu+xHxvihdYGgUAad7fCRPoKl0fwXVqbr6adnwXfN67CuYPhJLIpGdZNx2E5SWB6pZjXsjMB+/TfEpCET4k7eQ8AK0RVGSbbezMcT4vcuHTROQHxY8zRvC8lq0twgtcf2F0J3Mkaaa86pt4MXbgUGSZLEclHtHzjStBbwipqAJiJ7h3DuH9KYToT4mzeuybjC2p+yupPn4+dLb+CRdif0p3jbnjSPFPXBQGx7q5XVQkwNfnnUsg+97qFBPp6801QRU7i1Sy0gKMb0q/v/AMq0lpz0o/v/AMq0lNAJNDVvFuDtdtWLcMEdXv3GmAts3OrFwzvC2ZgULffLbYjfKY89gPeRR3FcQS9+2XKpYS3hA8bCzZz4nQnX2SsczeHfXV9BglezNY7E9W91zKh2z5VUlEQgC3bB2DBQoJ8I5Uh4hxJ7mkZU331J7z4eFaJ8QrqACGO/ZaNY1jw8KVXsCw2tx39tYM965YnxAqiB+2XdHMMFUuDJJy+7Uj3nfwppiGpdw9bigqYVFzGCZJYNlbURHu7u+q8Xj2jQ/pRQrsox12lN1qnibxnU0ITXWFIse5pAED9T51XpXGNcoWMfUV3eq0tlmAAkn591GWML1k9tVA0luc8lHOr7t8qsW8PbvqOySmXN45g0e6alKSQ0IOR5n0oeb5OUiAFkiAcsglTsRNJq9LXoWL1zMbLYdGt9pVuqQbhbX6uGyiOYI8qy/THorbweQLeclwzQQmirAGsTqSR6V0XyYckOKtMzq2izWwP8y23pbbrDr+UD1qT3FGYXRm7Ds2s57164l28xM6gKB55FFBNi19kt79PhpUL40EcjPmIgj3U/D0xI5OElJdot41jrFxS37OrMABmzGdIXtADlS1by6gGfD7pGwoPEpDgLqQu+va/cPjH6ioHHJruG2II18JroQjDSKZvIyZncyWJxTguOednU7yCMpA9B76AvYkESJ1+YqGKxbToZEAx3HYx6/Gg/2iM/jt586K0qJy22RuPJqua5NStpJgVzZyTbpFmGw+Y+HOizw5fk0TYw4UQP/tTgVhnlbej6Px/BjGHzWz6ExHFGw1trqdXMhYcwTPJfGY050kxnGeJOlxura0sAFmWMuumSYO5o3ioSUY3hauWnzo8gkHY5k+0CNCKxXSbimId3N7EhcPMg3QbPWAfcsibjd0gRTZHvT/iPP8SFx2q/bPTsJxNsk3dMqjMc0dqO1oN9dhXn/wBJfGFd7LgMFyPbnKSDlYPofzmk2F6fJdTqs79nYm2xLDksKDHmTSvjXHLd62Fe3fcqZALJaQaRObts3kMvnQxuamtFMuLA8bbmr9exe/ELdwhMrOzEKoUSxLGFCjvJgCm176O3Vh12ISw/3AHvOPC5khFbwzHxpHwXjX7JibV9UtyjhoyZiPEM5JJ130rbXvpCwq2rjdZnZ5YW8pzF2BlXbaJ57xTZ8mRUoI86MIfdir/l+BtjG9cK0esXP5Uq4h0Ivna7abuJW4hj1UitVwnpD1uFF0wCBqJ5jf8AWsRivpCxBc5MoWdBAOlRx5c8m0vQ0oQj2CN0QxQGiBvw3EP/ALfyoZ+iuLH/AE130Qt/DNMV+kDEHcI3mtXWvpAb7Vi2fIRVlPOvSBUH7FNronjG2wt7/tt/Om2A6CYsamyV8bjJbj3tV4+kBI/ww/1mpjp2Ps2LIPedf5Uk55mq4l8KjF3ENs9CHPt37KD9zNeb3IAP1o5egdn/ADb58epUfE1msR05vtMXQg7kWP1pc3SFzqb1z/UakseRm6Wab7mhviunGLaQLiWweVk9UP8AUBmJ8SaSniDSWhCzbs1zMT5lpJoW4g10qhrXjXpRio9I8aWWc/8ATsMONeZCr6N/Q1xsfc+58+lLytcimE0ENiH7o9D/ADql3nf4VCu1wDT8Ftk8OxLAL2G1JzZtQNoMfpWeweGLuFHPX0FeidD+Fh+C4id7txwPRUT+IzXnlhp0yEnvUkGPTSoYmuUik+kPP2axaX6xkJ109oz/AEpLig79rKI5ZQIA9Kktu2N1YH9+Y/QTV5hOUDfz+e41YmkK2B511RR9x06uSSbpbYgZVQagzMly06bRVRfMGYjWAB5k7+4GuoIOaj6101HNXH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8" name="AutoShape 24" descr="data:image/jpeg;base64,/9j/4AAQSkZJRgABAQAAAQABAAD/2wCEAAkGBhQSEBUUExMVFRUUFhYVGBgXFRkWGhgXFBgVFRQVFRcXHCcgGRkkGRQWHy8gJCcpLC8sFR4xNTAqNScrLCkBCQoKDgwOGg8PGjAkHyQtLC4sKjAqLCwsLCwpKSkpLCksLSwsLC0sKSwsKSkpLCksKSksLCksLCwpLCkpKSwsLP/AABEIAKAAawMBIgACEQEDEQH/xAAbAAACAwEBAQAAAAAAAAAAAAAEBQIDBgEHCP/EAEIQAAIBAgQCBwQHBQYHAAAAAAECEQADBBIhMQVBBhMiUWFxgTKRsfAHI0JScoKhFGKywdEkMzRTkuEVF0STosLx/8QAGgEAAwEBAQEAAAAAAAAAAAAAAQIDBAAFBv/EACMRAAICAgICAgMBAAAAAAAAAAABAhEDIRIxBEEiUUJhgTL/2gAMAwEAAhEDEQA/ANteWhzV95qoLUSdGL6TaYg/hX4Upmm/Sj/EH8K/Ck5qb7GRNTXTXFrpoBL8B7Y/GvxrfkVgeHCW0EwwJ8hJ3rW43i2W0rHKr3NVQ6vl+y2U7AjmYo0FVew0t87UPfx4VSdyNhMSeQB5Dxpfw6xeu9t7rqndAJj1GlD8XxSWttQBqGAHkcwrPNZfxPVwLw2qyWOBeDbGfnupRxoQtZzE9IyWXqyVZT7J3ggz+JTpTduIC/YDgQdQw7mESPKCD60sZtqmqZ3k+IsXzxu4/YmvJRNtdBQ+Jq1LmgosxnpN41RV2IFC61sMhkelB/tB/CvwpRTbpMfrz+FfhSmkYUdSpGoLUjXUcPuCKkKgBZ3XrNhlAWPakd5GnOKecO6HG45uOZJ1ZzqT4COXhtS36P3UXrhuQVW2SJMAdpe+tPx3pmlpQoGaRmhWA56A+FJe9mrHG1oF4hhhbUokmZ13M/OlZbjF9ShUgyPtaaefOiMZ0wa6CRcRp0KophZ5SFj40vvKcsxM8u+aZMdpNUZW5gg7ROx5HUTG3zzpvgbZssUzBkuqSCPvpEA9xgtXP+GqpLAkgSRsIjxPKoYu/Cow7JYkgHvUa7ciNa6SUnQkOeODXr6J4oVbbXQVC62ZQRsfmKutnQVnYEei3TQ2ar7z1QXFbDKY/pOP7Qfwr8KUlacdIkLYmACSQoAHORyppg+jS2wM69beM/Vg6LyAMbmaVoKRlEom/gLiLma26qeZUgVv8Dwm7bg5MPa9nRV1EdzHYxFG8TYOpLHtRDAwN9vnnRirGnHieZ4BjmKgLLgoMwLBWcQrkDfKYNbbG8Jt2MJZs3QbxzOTAIZ3YlTAXaI5aaVmMThQt4Mghc6yPumYBHcpPxpv0ps3sQ9wpcdRZS0cqmNHzK5BGuhWdKSWmXwPW+hrb4dhjZW4oQgDLEsCCNCG7vLSspxLFBjIAUAwANBpUcLxa1asvbk9YzFs4OYkwBlfw31OtWccRUbq11y6kg/eAOlDfRa0LG2IOxkHyM/PrVPElF+NcuQdk6aaQc3LaqMVjgo1Og1nuA76yXEuM3MQclsEJqxjSQPtOdgo8dBNck2xZyUVs1GDci0skakxlOYROmvvpjbbQViOGcS6lI+saTMAKEHeVzdomPIGtInSfDQPrP8Axb+lLOErIxkqPWrzjnVJANW3BNVZavRmsEw2HVsSdFzsFVZGqyCS08tFOvhW2weCt2kHKBExqf8Aes5wi6iu+2cZDHOCI28ZFOMVeVVzXDp3Ex+EVOTpmrEriAcQxZIkbSSNY00H86zXHukyKgXNJAgnUSdxvoRQ3H+nWZmW29q3bQhczKWLtMZbYH2RGpO/KlDv+0WXz+yokkKdTOkZvZHnXRdMaaUlQDhuMZruUHlMcxHaJmdBtW3ZLd+2rGStzJLI0aA+yxGhUnQjxrza3gerR4ykyDExI5gnf0OlbPoU31Vy2dVVlIHcLi6rTyduicYcFyBcd0auWCS5TKJAyEbfh5D30i45xdFfsyewFYsQNQACY5DStP0v4aeoe4L1xcoAAjOo8/tARpOusCvE8XjnuHLqSTB01Y+P9Kmleirl8eRfxbirX3yr7MwAOZ2p3YsLbsi2F19q5zzvyzd6ryXxJ31qPCeBiyA763P4Z5DxqvE8VElbYLkfd2H5v6VoSUUY5NyKMQGkkjfnHd30IX+YqOJxT/bKr4bn9KG/bD3U1i0fSdw1S7Vc61UyVIYzeL4l1GPW5rGVVaO4jfxjehuLcefEYpLZzImZVuLA0RmAi4W1zHw2HI1T0pEYj8q0TwjHWrmY3gOuAWHJ0bKAqu4HtOIGpOvZ8alNey+F+ifH+itnC3nactsRJGWEU7CHaWOhPZ1HOp8TVVtJZtkhW19oMpkzJK89KzvF7Ny9kxWIdWBLqs8ijEQF+9EH13q7ATekFTbC25RiMuYoRuu69nw1y11atmh0nRQ4y+13x37eHztV3C+kiYe8ty+3Voc1s5MzA54IYjcwVB5xS7HXpymdDJnvjnWNxGIOIvBROVTAA5yYn1NVqzNKSVnuHEukFgWCy3rbG4j9XkIuZiVIU5eQDETmrywWcjByM165lUAkGDEEZu7QkmPCr7VlbNuNBpqR38gPnx3pJ/xLNde4YyouRQSQJbfbU6TMb0yirslzfHj6DcfcLNkUG4T4kJ68zS/F2woi7dP4LegHkBRSJcIJkpm3J9tu4Ko0RaBu9Uh11/dBlif3m5UwgGb67W7evee0f9qiVuc5mpX+IsdEARe5d/U0Lr8k1wx9O3Kpmib4iqCBUwWYvpV/fn8K/ClFm7lYNEwdR3jYj3fGm/SofX/lWktKwrRs7SpduOuGdVNy0Wl+QLIXIHfl3jurOcSxVrCyqXDduAkEkRJiDAHLU+OlBrdYKQDlkHXuncg+VLOKYTKqN7CMcjXSCyh8uYhuY9qanTXRshOMu+xHxvihdYGgUAad7fCRPoKl0fwXVqbr6adnwXfN67CuYPhJLIpGdZNx2E5SWB6pZjXsjMB+/TfEpCET4k7eQ8AK0RVGSbbezMcT4vcuHTROQHxY8zRvC8lq0twgtcf2F0J3Mkaaa86pt4MXbgUGSZLEclHtHzjStBbwipqAJiJ7h3DuH9KYToT4mzeuybjC2p+yupPn4+dLb+CRdif0p3jbnjSPFPXBQGx7q5XVQkwNfnnUsg+97qFBPp6801QRU7i1Sy0gKMb0q/v/AMq0lpz0o/v/AMq0lNAJNDVvFuDtdtWLcMEdXv3GmAts3OrFwzvC2ZgULffLbYjfKY89gPeRR3FcQS9+2XKpYS3hA8bCzZz4nQnX2SsczeHfXV9BglezNY7E9W91zKh2z5VUlEQgC3bB2DBQoJ8I5Uh4hxJ7mkZU331J7z4eFaJ8QrqACGO/ZaNY1jw8KVXsCw2tx39tYM965YnxAqiB+2XdHMMFUuDJJy+7Uj3nfwppiGpdw9bigqYVFzGCZJYNlbURHu7u+q8Xj2jQ/pRQrsox12lN1qnibxnU0ITXWFIse5pAED9T51XpXGNcoWMfUV3eq0tlmAAkn591GWML1k9tVA0luc8lHOr7t8qsW8PbvqOySmXN45g0e6alKSQ0IOR5n0oeb5OUiAFkiAcsglTsRNJq9LXoWL1zMbLYdGt9pVuqQbhbX6uGyiOYI8qy/THorbweQLeclwzQQmirAGsTqSR6V0XyYckOKtMzq2izWwP8y23pbbrDr+UD1qT3FGYXRm7Ds2s57164l28xM6gKB55FFBNi19kt79PhpUL40EcjPmIgj3U/D0xI5OElJdot41jrFxS37OrMABmzGdIXtADlS1by6gGfD7pGwoPEpDgLqQu+va/cPjH6ioHHJruG2II18JroQjDSKZvIyZncyWJxTguOednU7yCMpA9B76AvYkESJ1+YqGKxbToZEAx3HYx6/Gg/2iM/jt586K0qJy22RuPJqua5NStpJgVzZyTbpFmGw+Y+HOizw5fk0TYw4UQP/tTgVhnlbej6Px/BjGHzWz6ExHFGw1trqdXMhYcwTPJfGY050kxnGeJOlxura0sAFmWMuumSYO5o3ioSUY3hauWnzo8gkHY5k+0CNCKxXSbimId3N7EhcPMg3QbPWAfcsibjd0gRTZHvT/iPP8SFx2q/bPTsJxNsk3dMqjMc0dqO1oN9dhXn/wBJfGFd7LgMFyPbnKSDlYPofzmk2F6fJdTqs79nYm2xLDksKDHmTSvjXHLd62Fe3fcqZALJaQaRObts3kMvnQxuamtFMuLA8bbmr9exe/ELdwhMrOzEKoUSxLGFCjvJgCm176O3Vh12ISw/3AHvOPC5khFbwzHxpHwXjX7JibV9UtyjhoyZiPEM5JJ130rbXvpCwq2rjdZnZ5YW8pzF2BlXbaJ57xTZ8mRUoI86MIfdir/l+BtjG9cK0esXP5Uq4h0Ivna7abuJW4hj1UitVwnpD1uFF0wCBqJ5jf8AWsRivpCxBc5MoWdBAOlRx5c8m0vQ0oQj2CN0QxQGiBvw3EP/ALfyoZ+iuLH/AE130Qt/DNMV+kDEHcI3mtXWvpAb7Vi2fIRVlPOvSBUH7FNronjG2wt7/tt/Om2A6CYsamyV8bjJbj3tV4+kBI/ww/1mpjp2Ps2LIPedf5Uk55mq4l8KjF3ENs9CHPt37KD9zNeb3IAP1o5egdn/ADb58epUfE1msR05vtMXQg7kWP1pc3SFzqb1z/UakseRm6Wab7mhviunGLaQLiWweVk9UP8AUBmJ8SaSniDSWhCzbs1zMT5lpJoW4g10qhrXjXpRio9I8aWWc/8ATsMONeZCr6N/Q1xsfc+58+lLytcimE0ENiH7o9D/ADql3nf4VCu1wDT8Ftk8OxLAL2G1JzZtQNoMfpWeweGLuFHPX0FeidD+Fh+C4id7txwPRUT+IzXnlhp0yEnvUkGPTSoYmuUik+kPP2axaX6xkJ109oz/AEpLig79rKI5ZQIA9Kktu2N1YH9+Y/QTV5hOUDfz+e41YmkK2B511RR9x06uSSbpbYgZVQagzMly06bRVRfMGYjWAB5k7+4GuoIOaj6101HNXH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50" name="Picture 26" descr="http://t0.gstatic.com/images?q=tbn:ANd9GcRgTnTOI4GYraPDvuJHkJ87g3fC0BiLLXLpYAS6n-2amd2qRZxJ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0" y="4724400"/>
            <a:ext cx="2514600" cy="1408176"/>
          </a:xfrm>
          <a:prstGeom prst="rect">
            <a:avLst/>
          </a:prstGeom>
          <a:noFill/>
        </p:spPr>
      </p:pic>
      <p:sp>
        <p:nvSpPr>
          <p:cNvPr id="1052" name="AutoShape 28" descr="data:image/jpeg;base64,/9j/4AAQSkZJRgABAQAAAQABAAD/2wCEAAkGBhMSERUUExQWFBUWGBgYGBcYFxgYHBgaGhgaGBgZFxoXHCYeGhojGRgYHy8gJScpLCwtFx4xNTAqNSYrLCkBCQoKDgwOGg8PFykcHxwpKSkpKSkpKSksKSkpKSkpKSwpLCksKSwpKSkpKSkpKSwpLCksKSksKSwpLCwpNSkpKf/AABEIAPIA0AMBIgACEQEDEQH/xAAbAAACAwEBAQAAAAAAAAAAAAADBAIFBgEAB//EADwQAAECBAQEBAQFBAIBBQEAAAECEQADITEEEkFRBWFxgSKRofAGE7HBMkLR4fEUI1JicpIHM0NTgrIk/8QAGQEAAwEBAQAAAAAAAAAAAAAAAQIDAAQF/8QAIREBAQACAgEFAQEAAAAAAAAAAAECESExAxJBUWFxIjL/2gAMAwEAAhEDEQA/ADygz7wwlHlARvDUpIaPBeqiKcoZSWG8DykVNPSPZ3sQYacAnLVWJCZWISvZjwEZkJqnpyEdlyqVelbxGZKLjakNy7+I7H9O8aMDl8LxOVqIktY36QuJ7Hv6QegGSXDPYwV2AryheWsg0jpU9O/KDttDGaNmpvaBLSPX944o5QRV/reIyurc4FraE+WWo/eIBGmo5+kG+aTy+5gaJLkamh84LbRyaxOVS9vfvtBHc/X9o5byjaZBaATbnEJ4FS3t4MFawJQv7eBWBmKZI96xAJ6RLECOBFL1vCmRAPIx23N/YjpiYD0HvnA0yKxVuXP1iE4ugW1diSRlLV+vePJDlVf3gH9FnUxqSCAUuPOmrQzCvtDEsM2+lNdIrkTiH6wb+oJs73HWF6Zpxw5CsIS9Mys502TmayWJro7xicPO/p1/L/IXIVTwubFtLRuU40IkgpQFIKEpWA1yGT1Ua+xGR4t8WSJ/9spUlSQEmzEtlAdNzRu0dOWMs4Rxt2NiMUEgHKpVRVPivqz2hzDLSsZgQRuIx3DOJKkzACCZZbM7ulvwkNYNpGhxcjIlU2Spy2Zvyq3DDvEvTo+9rZaQ16wEpNz2EI4fiCVubFgWJ3D7bRZLvd9mgCDOU5HsRFApBykDyI0gSU2a5gC8ki2vWJzOd7CIrpyPaOoRmPIRmelS3vp7rE1rRYaavcQNdCQCWIrzhVj3Mbem1s0uY4o17Wc/rBMObC3d9WaFUHIP9tH0aGMIrfl9Y07CjlIeCqUOu8dmS6u94ktDN9opopOYtiQOcRUR1tBp0lqs1IXIJMJTQFaXMEt5bxIAk+/bRE8tvKAIT197QUrYaHv2ga0sba/SPawGeUsVLi4pZ92hWagO9d/fSGlSmYnl11eAYlF+umuxjCXUi7jW3fWDvHlKJJt0ERWDlNHcFvKAy94AVTcPNlpOWYhSJkskMSwUKA3GncxgePcPKJ6i3y8zkJBdi4LClKgkbGN/xHjxC5S0JOZCUApAqaAFIbfbnFV8Rrw0yeU5vEUuhwpH9wlkhRIsPE7Wa8dO57eyOvlScFCJwcC+vOxBguKwU6QD8oZkJOf5Zs7VKGsdGNIQRJm4WYJiklip1oA75kb0vu9I18mcmYgKT4gQLahj7aEvHRtqLAYaXMdaFKSsFyCbGoYjUQ+jHsoS1AJVpoFU01flFNj8OtE0qRRQqRuG152pr2h6bPl4mWSLgVANUkMKc9m3hdCtlzhR/r71jwmpA33PPlyjPyceZSmnHMkEJzF8wLP4hqlquK12i7CTfTSBdw0TAdtLxPO2lNYkcMqwBJ5V90gBxKc/yyfG2ZiC7bjQxuQ2cyC9IB8g1cUiROlv4js0+HrBYhMcqMP8NRyesLpQxaLHBJoT5QMJy2V4MqQB3iKkOImUP1iWSnnFkiUw7ga2rC6ph2OsNTZVfOFSAO3OJ5HgWHUFUqC94n8qm8CQi9PrvE8heEPoNYjgDWESUhhUaRKUgk0uRSMLlx5QssB4YykOLMbOL0hbEyq2gVo8aHvHpK69x9YLNl1IgRl+FV6g26fWAy2GGBxctGYJUS4sSDlJSpne7G2kVHxfwtRnijGisoLjOmqRyBJWOQUI1PE2k4NKilImpImkm4U4WA+pAZPaEfidZnf3JYFZaFgtooeH6+kdOWMxn2hLuq9Kk4jDgagUc6AfUERnMFi14WYW/A9Q1En/ACAAtuObxecHmplqyq/M6gm96rSO5fvHvijg39srlmpajVILsQDcbwk55OXx5E6UjKGzLGcpskVLjVqerRQqKpSjM8SZ8slbgN8xINBsW3jmFnrkDdILkAmlWJBIB7ciK3h/iGGK1pm5ioZSEto/qLWjdN2lNMpctSwMyVps4bqGFxapi0+DUKnSiFeH5Q8RVTw1ylrk3FriKPgwQk5H8JLAUpyrv9ov1J+X402NCkC6dq84G9XQ9rvhOMKBMP5vwAioonNRw4fMmKPh68+KVmCQQlZL3UcwY9kluqY5L4ozE+JKlnMaeEliD0Zh35GOSwhOJCgoHMcoarZ/DYa0H1g+riBpbTcOSb+sKzT5xYidWp82hJZD0gZQZQ8rfaH8CHhUqcdoLJm6atGnDVYKEeK6e9Y4JzpH6Rxc10xXhMFYvo8JTQGDalvPvWJz8TVms9ftC6lfW20Tyqkjham/IG/KOKbNTlEkVb1flHTf9omKM1Hh1NINLkEAE7C3Pp19ImhL01r22MSJaj6dtuXnDyBaHh5bqbQ+pe5gWPw4zfXnHECprX96NB0EqNTyPk3swO5puihQSotBpGD/ALktJIqtL9AcxFf9QYHnY6e3h3hMxlLN8stQ7qYRsZyOXSt+P8a4WysoKSKnk1NrRY/+PVpmYZeHmOVywMr3yKrlrolb9HEZfiY//ol50lScyVEKUCMoIKg3SGcPxL+mxqZiSAA4U+qCfEC3n2iuOfO77p5Y8cD8e4SXYHKQQUqALpIdiwuLuNRFlwPG/NlqlTfxIyFYH5pZJc3cpB8XNqxa8eweZAmpcpUHcWtoR5xh+JYNclYWHlqSmjlnCmOVV/CTR9IFnpuhn9QH4oIUhagKkgKDKAAfQGn4QBpc2rDXw3ODFBNUkv03+h/+0OYbHy8XJq2bmA5pYt19Ip5v9ibLUSSHa35VEu5DezC/Q/YvxAkSZoLFl0y2Y6KA3AFmq3ONBwTGJnygaODlPWhcdQQe8J8SwomJzK/KXelxWhFd9YpOBYlUqafCRLJrplcAimrgg9XjSywbNC8fw0xE0hDlJs+hc2FXHiO1zA8XiSUJWM5KSFAAOA4ZwoCjfrF1MQ6lBdqvaxqFUqw83T0jOSZ/y1LEz+4KhVXPUhxmBpausCcteGv4ZjvnYZKn8QJCqXI23DZS/MxOZX3tGewGPlSiChQMtRZVQasAFM59kRow3vyjZNHjRi0dlkvHFq2jqcRUU1MBjqjQHziYa7QMzHBbezRySqKE0VnTUOUlOt3+nOIBIs9On70jk1LLe8GQAatzqNO0T7P0kEgB2sX+lPSAmX4usNJT4bCBLNaQbGlelJt7rBFI+8cTLqCIIhLkX1cfpDQCkxLKsCOkQIKdO3Soh+ZLt+vSEMfNJIGpegFmMJZoYhND8/Lv6Q/wqUMk0tfKH6ZvufSEMlaXr7vFpwOX4JpJ1Zv+x+h9IPjn9Nl0zXGMoWksaJVUB2tb3yiu+J8CRNUCSUqBDnqWFqUpqYPxmWpc4hLEhOXcJd7AfnIcjZnhnGA4jDmYzKS/huHBO27PXeNOGXf/AIz4ymbJmYSYXMsZkufxIJqObKJDbEQt8XcM/toKLBCkbj/G55HfypGd+GMcJOPkqqyiqUSLDOzHnVo+jcQw7yFItU3pQ125R0X+sfxGcV8vwmDVJSiYigCxLmJZhmJJQpv+IIfrFtxPhf8AUIZNCsOnka5k6NXlSF+L4FagUoVkUSCA7AlJBS99j5840XDcOVYVjceIcnDm1qxDvmLdcKzgOLCpeRf4k+FVGNrseWm8AxHBgtDCkxHhSRQKH5QBvWh+xi3xfAAZ6JiCxKCVDRVQATzo0MT8A3IAP5dfdI1lgSqP4cxmdKUTaTAKUukV10H2VFfOwITNmpDA5iqWaZnIdqp/A794YxmCAV89DfjSoi2VQVkXTQEHz9X+LoKkidLH9xFWLVDVba7wBY7CcMTOWSkBJ8XgowZraM5dn11jT8J4uUgIm0sHNxyVvVvFzrvC/BMD/cVYAhKhUfmLtdh+YMdjHeN8Pzj/ABUml/Kuz/aDllu8hJqNKpLn0/mIpADGK34bxpm4ZOb8Ut5at3Tr5ERYKUGNffKBeBhqUXTA1rIU7nmOWkBw850/rBkF+hEbe20VMxy4cC3vlDAVTvC60gU7QQKawhYNHKvCWgaE1g6SGePa++d4fRRJCa9ng3yvETyiWHNLU+rRITAX7+6Q8kLsBamHnp2EIEeMm7Ubd7xYqrQ6EfaE5sskLKbXvtf6+sLkaFW+5+/vtBcLiTKdVWNSBelXHOAFXt4nKfob6ROHrnHsHnQiZLIdJzhum28Uh4sJKi4GRYUSNBVlM35kq8Q6kaxoJM0jwfluk9b+UUHxbwwGWosXqzNcs9ObQ+90nUK4GUgpmBVgaLswPiQobM3nH0vh+ME2S75nSEvzsS3VJoY+QcMUpS5fzVEulJymlAClDvy+0fTPgHFgzJ0m4HjHMEspuiiP+xinj4z18ky5x2rMThxnWvKSAFJS+pPLUCLrheHZLUYgV33g/GcBYpvUnkH07fWD8NxKcoSQKa+Q99YOOGstVsst47gMrCj5nZgOlAPvEOPYY/LURdv5g3EkGXMCvyk7+9YJPmugg7b8oeyaspJ7Vi5Eh0lBtMBHfTlWJYFJCdTlcNudXgc4EySzgoWW7E7i1PKG8PPzH5hbKUOrQZht1Bjj06NqMgpm/MqAQykgBqVr5mLLis1JlOkvv00heZIeVmSHdJDPV733iskY8FHy7tTSoIrQVcBjaGm6yfwtiAibMQ/hUygOY33o47CNGfFex2039YxnBklWJQag+IENT8J1109vGuUjnvTb0g59hilgFgZn/mLEKHTbpFVJSd4skSyOvWBjRyiGJSC1fT77wJ2N6Es8exEx6bQJJfXV2090EC1pBpUyrQzJnAKrUdPWE5ZDUveOpm3/AEB0gysspa6BJPusFMtgKxXSMWA7sX0IhxUwaNFZU9OJWXUdvS0AnzHNAwNCPWCrbvX9IBMHhLBixqRC0YTMtvOJJVSJFNDHpwAT2iZ3XbxXav6t2+kF4vgyoJUU+GhAoSWHKwgcutNCPqIusEsTJVSOlKG1fIw+M3wXK6fOeK4BQUVu5UXJenIdB94uf/HHEsuOCFEOuSsO9yFJUH7Aw3x3CAFhUd/RjGMM1WHxImgB0qSzMOoro1/3h/HdX8LnOP19v4pJLjZvOkVK8MUrysftpFngOIJnSkKu7H0hidMSX3rHVcZlyhLceAFyM8tSSHYOOweKOVMPzMhNMtPP+Iv/AOoCXT9NNIz/ABFxNDaj3WJ+T5Ngr+KcPy+IWND3b7t+0VWDdvkLBAVnY7n/AGa1C8aX+pzMk+9KRW8SlhM5CdSGfUG4O+kc2WPvF5b1SuDZAMo6WvoG11IasYf4pSqXMBSSw02L0tSNl8QyikonWCSy76MxDevIxlPiGYJqSoUNCReo6aQ2HGQZdOfDmKzT0JsQg0J1yqfvURriqldY+fcHniUpE0XBOYWdNQQL1yk66RvkOoAvcP1esL5Zqj4+hpQY8vSHlYkAdHbaFZaQ42H618oFPOg3P8wkuofW6JPJKCo9AOsDlgnwpuR7J2iRQyRzqYjmFxb9IDPJUf0YxBz5waWjmDZtmIcV35RLICHetefvaMziUAsPbU/eHUGwFRyv2PSFUJI1+zg1g0o0Llmtr2G8NC1Kap+36xBa2B787gxAAgciawNBc0t9tY1rOvU9YEpXlHVM596wGbeEpxZS6w0MYZZBqQbgdD+kLIU2kexE6nStPODLotgPEfmTVO2UXer8qbxRYzg4VU+JhU3P79N42aZ+ZJUL7kg0PLQ9Irp0hq3u2lu0NeOY3fCHwbxoyphkKLhnQSLf5IvvUDrG6lrKjS0fIfiBBlBJTRRJIOruGtz+sa74Q+MPnoY0Wn8QfyV0O/rHR48uEc8eWrnBq3gBCVpG4hmWvMm1YWMkchFKSKmdhymYH/Devv8AWK6fKVMX8wl1FT102jUT8OFJbk0VmF4blWFKIKQSSNfKIZYcqzIkVompKT/7iSFPoQGI+kfNJslSJypCi4zECtOVebCPoScMcRNaiASa8+wpGS+IvhichbsXclw9RdvfnGwrZRnhNMkqlkWU/wBh9I+g/DBC8LJJr4QP+vh+0YLic51J+YGXULDB20Oxa0aX4X46mSj5cz8DuFiuUFz4gKtzFnhs5uFxuq1KUB6WHf31gZlObch11tE/62UlKVZgc34W8T0skJqS2kI4zjHyyxlqah/K9i9ieWoiFi0pvGLY7sAzwufbxXL+JZKjXMkkWIFDq/ih3C4mWtPhUDqauddGsd+kLcbO2lhhFR9dax2VM8vbPHkLZ6fWOGlWvAEZa6cht+0Q+YBy5db9IlLre0FMtOU1GaGBCczFg70cixvTs9OcRlzMod+kSRbrA5svwgg9ffWB9sFOve0QQnWOhVaxIefrC9mEQTAMYstsYIn6coXxii7OKhnveCwPC8cQcpJoOVRFktYNan37vFVh8DmQuY7BFE65lavSwYgc4Jg5udLksbbkU1peGpYr+PKJqNLev0rSM7wfEzJGIRMT3H+SX8SSRp+gjT8Qk5k3q/PoPf6xTysIpKfmHcgPdnBqOrxXx5ax0TKcvpvCuLJmoCklwd/UEaEQ9/WVpqPfto+QcO4yvDTvD4pamzJ6UdL2Ir1j6DguJpWAR35HmNDD7uPZZNrheINWD9htAZimBMxJYfmHl3uYCrEDT30jypmYMSW2MD1DITww+VNAJdLljyvGinzkTJYdlfbuLRWYThnzSxfwFvLWL0cKYUEN48bq/BM7Nsxxj4clTR40hQ56dDGfwvwHmWQlZKHcuxCbEPz5XtG/Vw9U0sPCkNmVqXNk82F+cMTOGBAyoACeVe55lrw08db1sujgUnDJyy0uou6z+JQ1/wCI/wBfrFLxxQAJdr12o7+9HjScVQy+1PpGT486sqf9q0p4W/ntEM/9KY9MbjsZVsm7kk1pdgWZrUq78g9gJExS3lMkh1FbslIOpowBs2tgFEQMcOUSQB4lnKkXclQAodaxoZWAShpKSAhLur/5FgMpYP8AjRkvYWuXplZIWS7dTxBaQHV8xic7IIDOKpOZwwe4ewi0kzgoOCCCKEV7UhNDAEgMKvSmp3b9vKA4fCoWSUHJQlRQcrt+Yggg2VoDRqg05+1el1Lmsd6a/SJuHd6mv7RTSZ60VUszBmCFBYGdyWDFNFAkvXlFyiS5pp/JEbTOrJ100/i5iCpJLCtYMuWQBSj/ALQVCBzbld4Og3pWzCz1Yu1vvEM2jwSYir+7wtMSxiZx1RDGIYUvp1NB6mGMKmg84bwmG+ZNSDYHMegBP6Q0xtC3RLHIEvDBLNr9h6Rn+HYl5qQT4VKY8tBF78XzwygWbT31hP4B4cmbOUqYHRLRbdSgR5BIJ6mKzHd0n6tTZ9fD8oLkFO4NDrtSEuKYYBABYbDsa+RJhriCFSlKSFeFzlJNxpyJ0ilxmDVNopSRoW0FX3LXrE9cn9mbnyCuYEixZ9KA8uUW8/EqQoqSrLlAGYkAEuBUGhD96HaJz8TJkl5YVMUqmrBydSGNa0eKz5K5q86xeiUBz0A96mL9/ifXTR8K+KfmKIIKbBwARW1SzAsbxqpCatpr02jFcOw5kIKVtnUoFetVizs1AEW/yVF7wviYQGUWTfNoOR2+kT4mRudct1wqSlIDdeulOTNFws+ENrFFw/EApqoP9XGhsYu8KgJSkGpjv8dmtRy59gz2Qwv4rn6wVc1JFYji0BQFP25xW4rAF6EjXru33/SDbZ0E1ewOI4F0E61I5/ZmEYvimHqDQCt9Dr3YxucI75SXez1L6jpSKbi2AShSlKDoHiIs5oAnuoh+TxyeXHfK+GWuGUkYIpAmFytQ8AB/Akj8Rp+MpJYaO9yIYl4Tw2ZgB6VhuTMKqq1NTq9y1IjNxeVBVUXb3pv5Rz27X6U3HMYx+Qk1cKWaMAHudCb15QvgcOVMoB0gGpsabPW2sDwuHE1aqMnMbu6ibvu1e7xpMNgdAmjUeGvHECfKsw+CGcLUKZgWchyDQ82c+caGRNSDXW+3eIS8MlBfY+6QVWVSrEwIFSxCnSz1fTzjyCwUSCCA/Xb3zgM6RlKSnexsL6xNWNJBd6gg3vt5w2+eQ18K8FzEkpDsRpHFJanODoFiffsRM4qJdNoa4UAJ4LGiF/QQqFVv9Ia4fM/u0r4VBueV29DFMeyXpjfizFgzcosKnv8AtEfg7ioRNWlyMyU0/wCLv5PvFdxWaVLWogsFHlQFhrs0ITMWZONWqlCptmNvTWKSbnBLeX0HFrCzWrnXyrCauGJVQAA78t62NoBgeLypodKxaoJAI6h/pFjJzP4Q7cn8o5+d8rcM9xXChwlCXJtupVnJpQRaSuHDDSs5DzLJcuQToDvS/WHkSkyyVnxLIrq2oAJhXFYkKYrNE1bRy7PW8Nb7F0z01RbMqqlqBJ5mrwxLmly5tpCvEJwBDWH5egpo1gR3hvhxC1AG2t6gQ1nGwnba/B8jMZaLIy5iltlBm2cnpSNnM+0Zb4SPjV/qE/Rf3Ai4w3EgqYtOoby3HcGOnw2TH9Q8m7keCt9P1jykv706eXtzEBOHb605x5U53pVtOt32t5iLpaCxZCQleqC9NtdNn9Yz3xPix4UCrsTatBlN91nyjQyUA5io+EDl69K/tGB4vjQqaqgZIQx53IflnPlHN57qfq/inIkugrzij4jiyoBIpmKgP9Ui6jzpTm0OY3GD5Z8nFXa482H8wvgcGVEE0UWBH+IFhXa53McsXp3gXDQA9GDAcj1N40CEeUDwmDypAFgzPsIZUlhFccSWl1Ss3aOokkE/xB5LC0TAckmDoNlp8ouBoL+f6QpikpemxFLVrFlPQGOr/eK9SQ7kGj+zyhc4MpIKrpf7wwhTdoQmTK+/WDS5mho9msd2MRlUGKqxwoUWIoU1BZ99AQ4IJBGxjso1frE1J89mhgJq+HJOICspMpbMUu4qzu+hO0VuN+EZa1Z5k7MSw8EujAZaZjQsBX0MXaj4gUnKRRx9xVxCGPxChQOoMToHIalLX9Ib166D0ocO4LKw9UJcszqOYtfkPSLCdiCz296N3gKJJIBBpfd+WsK8SlKK0ywXJDk7J0PKsLu0dSCzBmfYfi5v4mrVrGlKc4rsbh1US9yHDi5B2pYAd4ulICUAb0H8jRx6wliZQmMXCQH0eppToH9IAqeZwWYpYKQ4rXRiSHJ0FD10iywuGCAwqHqr/I73pyG0PSpPgCUig1NM3VuZptB5WCBdz5QbbeAkkP8Aw/ihLUQbqT6JP7mF+O4tclaZiE5iCxS7MDcnlpyIG8L42WpJSpCSpScycodyFJrQDtXeG5mCnTUscif9lErJpV0g9fzRSXj0lut7aHh2MTOQ6FC7EFwQdQrb8USnY5MtX9yYlBJ1VWz0FywLMB9YrOD/AA0iW+aYs6ZUnILi+Wu1HeL/AIdhJSaolpSSbhLE0/Mbli9yY6sZbHPlqEyqYqUpRT8tJFyWJHQct2OsfN8Zi861K1UorIsxJKtOsbb444uAkSQWKg6i7ZUkt0dVU8gTqYxiZCV0Qlwau1Bz5xz+azeu9LeOXW3MNLKq1ZOh30HQRf4DCMATcgeX8xHA4J8qdBd79TFqU7WieOO+T5V5K20j0xf2pHUlzWBT09Yqm9LItDUoQCTLPWGZB923g4tUZg7xVTT41a7xazTTevTWFJiCxU3NoXPkcWeXLLlvfSJLksLOO/n73hz5NSWrWm1/WIzg4NDHPpXYOGUWNXFevQ/rDbul3tAPlkdnf6RETCm1tU/f9oO9MkURxeECgNSHOz+vSDy1JUBlqLv/ADE2EaQNk5eESLEj7NDEvBSwoqyuoi5Z7anYNDiZRPT7C+toIlIv76Q8xC0pPwee/wD1akdRw5HWm9PIQ6hNolNYDaG9JbkWTKFtAbD9to5iEZQTDRSKVDx5QBG/W0G4ttCUE0yi4d3fzOsNoNagg/veKDBrKTlfQABrd848mMXuGCbEb3q1G+0HC7DKHMKCo0pceoHnd+kP47FJkILnxN5AUKuzgdSOcQmYlKE5iwaoqw3d/wCe9jkeJ8RXNJJ/Co8xnb8IrZIuE1uSS5MVyz9E+08cbnfojiVfOUpShRRsa0FgSbsPM1hrB4Y1bQdm5QKVhDcjtV/S0WKZwACWYxyznmui34cTi8iahnND10hrDlwSISVLc5Du47weQVIppDyksN5WEDmrY9aQRc0RXz8T4gD6Q9ugkWMtEFlpb1gMpbih2g/IQ0LSk1bDvpEM5plq5Y13LUA1h9eHBFoUKAkefXtAsoyqqYk23rAVYQdDvq/M/tDyiyjv78oWxC2NffXaIWKyh5Br75wvnINqREzSS1dGp79IDiFl6b1hLTHcMSDyL30JhoKrt7pCMqor6Q5JQogWfShNNIaBR5c0CzX90hhD9vr6QgsMdmhhEzXa3vrDyksMma19I8K+3vWBZAS/c0flpBESqX+oh5S0T5deXlz+8ECaR4S6x4l4PQEppWyRkT4KJVmNjRlDLW9+QgiJqwKkDoHPmp/QCCrDQqudUim0L1yaFpkl1HxOSD+I694lhSGYirUfXpA87kmPOaNpb30iZzKn0FYWOILh9eWxif8AU6NCk9JFfdY1vw0NzDUKsLdoakzAKk6xXiYTBMKvxV09/SDKFgs1bKcORqPo0TBBretucAWHI0FTHpUyoYVcEa7UMbfLaPyElJPM22iylEOHinnTC2t+kXnD2IB19vyi+HekshsSAm3L1EU8+eCpmqxIOkO8QnVKffKK1czKkkh1C2tNaRs6GMD/AFMKTRU9I9Hohl0tCUzX3vCk23b7iOR6JHPSDfpDPCC61g2ymOx6HxAbigZdKdOkTJt0H1jkehvctTmWV73g+FPh8/tHI9DwlSWbxB6H3rHo9DgHOND1hKd947HonkfECT94LOse0ej0ThhMIaDtEuKig/5H7R6PQ16Cdu4ZII7fcQphvxj3oY5HoX4GmZZoe3/6jizU+9RHo9DTsFqf/TP/ABMF4d+HvHo9F8f9J3pHEnxjoYWxY8CTrnR9Y9HoXP3b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4" name="AutoShape 30" descr="data:image/jpeg;base64,/9j/4AAQSkZJRgABAQAAAQABAAD/2wCEAAkGBhMSERUUExQWFBUWGBgYGBcYFxgYHBgaGhgaGBgZFxoXHCYeGhojGRgYHy8gJScpLCwtFx4xNTAqNSYrLCkBCQoKDgwOGg8PFykcHxwpKSkpKSkpKSksKSkpKSkpKSwpLCksKSwpKSkpKSkpKSwpLCksKSksKSwpLCwpNSkpKf/AABEIAPIA0AMBIgACEQEDEQH/xAAbAAACAwEBAQAAAAAAAAAAAAADBAIFBgEAB//EADwQAAECBAQEBAQFBAIBBQEAAAECEQADITEEEkFRBWFxgSKRofAGE7HBMkLR4fEUI1JicpIHM0NTgrIk/8QAGQEAAwEBAQAAAAAAAAAAAAAAAQIDAAQF/8QAIREBAQACAgEFAQEAAAAAAAAAAAECESExAxJBUWFxIjL/2gAMAwEAAhEDEQA/ADygz7wwlHlARvDUpIaPBeqiKcoZSWG8DykVNPSPZ3sQYacAnLVWJCZWISvZjwEZkJqnpyEdlyqVelbxGZKLjakNy7+I7H9O8aMDl8LxOVqIktY36QuJ7Hv6QegGSXDPYwV2AryheWsg0jpU9O/KDttDGaNmpvaBLSPX944o5QRV/reIyurc4FraE+WWo/eIBGmo5+kG+aTy+5gaJLkamh84LbRyaxOVS9vfvtBHc/X9o5byjaZBaATbnEJ4FS3t4MFawJQv7eBWBmKZI96xAJ6RLECOBFL1vCmRAPIx23N/YjpiYD0HvnA0yKxVuXP1iE4ugW1diSRlLV+vePJDlVf3gH9FnUxqSCAUuPOmrQzCvtDEsM2+lNdIrkTiH6wb+oJs73HWF6Zpxw5CsIS9Mys502TmayWJro7xicPO/p1/L/IXIVTwubFtLRuU40IkgpQFIKEpWA1yGT1Ua+xGR4t8WSJ/9spUlSQEmzEtlAdNzRu0dOWMs4Rxt2NiMUEgHKpVRVPivqz2hzDLSsZgQRuIx3DOJKkzACCZZbM7ulvwkNYNpGhxcjIlU2Spy2Zvyq3DDvEvTo+9rZaQ16wEpNz2EI4fiCVubFgWJ3D7bRZLvd9mgCDOU5HsRFApBykDyI0gSU2a5gC8ki2vWJzOd7CIrpyPaOoRmPIRmelS3vp7rE1rRYaavcQNdCQCWIrzhVj3Mbem1s0uY4o17Wc/rBMObC3d9WaFUHIP9tH0aGMIrfl9Y07CjlIeCqUOu8dmS6u94ktDN9opopOYtiQOcRUR1tBp0lqs1IXIJMJTQFaXMEt5bxIAk+/bRE8tvKAIT197QUrYaHv2ga0sba/SPawGeUsVLi4pZ92hWagO9d/fSGlSmYnl11eAYlF+umuxjCXUi7jW3fWDvHlKJJt0ERWDlNHcFvKAy94AVTcPNlpOWYhSJkskMSwUKA3GncxgePcPKJ6i3y8zkJBdi4LClKgkbGN/xHjxC5S0JOZCUApAqaAFIbfbnFV8Rrw0yeU5vEUuhwpH9wlkhRIsPE7Wa8dO57eyOvlScFCJwcC+vOxBguKwU6QD8oZkJOf5Zs7VKGsdGNIQRJm4WYJiklip1oA75kb0vu9I18mcmYgKT4gQLahj7aEvHRtqLAYaXMdaFKSsFyCbGoYjUQ+jHsoS1AJVpoFU01flFNj8OtE0qRRQqRuG152pr2h6bPl4mWSLgVANUkMKc9m3hdCtlzhR/r71jwmpA33PPlyjPyceZSmnHMkEJzF8wLP4hqlquK12i7CTfTSBdw0TAdtLxPO2lNYkcMqwBJ5V90gBxKc/yyfG2ZiC7bjQxuQ2cyC9IB8g1cUiROlv4js0+HrBYhMcqMP8NRyesLpQxaLHBJoT5QMJy2V4MqQB3iKkOImUP1iWSnnFkiUw7ga2rC6ph2OsNTZVfOFSAO3OJ5HgWHUFUqC94n8qm8CQi9PrvE8heEPoNYjgDWESUhhUaRKUgk0uRSMLlx5QssB4YykOLMbOL0hbEyq2gVo8aHvHpK69x9YLNl1IgRl+FV6g26fWAy2GGBxctGYJUS4sSDlJSpne7G2kVHxfwtRnijGisoLjOmqRyBJWOQUI1PE2k4NKilImpImkm4U4WA+pAZPaEfidZnf3JYFZaFgtooeH6+kdOWMxn2hLuq9Kk4jDgagUc6AfUERnMFi14WYW/A9Q1En/ACAAtuObxecHmplqyq/M6gm96rSO5fvHvijg39srlmpajVILsQDcbwk55OXx5E6UjKGzLGcpskVLjVqerRQqKpSjM8SZ8slbgN8xINBsW3jmFnrkDdILkAmlWJBIB7ciK3h/iGGK1pm5ioZSEto/qLWjdN2lNMpctSwMyVps4bqGFxapi0+DUKnSiFeH5Q8RVTw1ylrk3FriKPgwQk5H8JLAUpyrv9ov1J+X402NCkC6dq84G9XQ9rvhOMKBMP5vwAioonNRw4fMmKPh68+KVmCQQlZL3UcwY9kluqY5L4ozE+JKlnMaeEliD0Zh35GOSwhOJCgoHMcoarZ/DYa0H1g+riBpbTcOSb+sKzT5xYidWp82hJZD0gZQZQ8rfaH8CHhUqcdoLJm6atGnDVYKEeK6e9Y4JzpH6Rxc10xXhMFYvo8JTQGDalvPvWJz8TVms9ftC6lfW20Tyqkjham/IG/KOKbNTlEkVb1flHTf9omKM1Hh1NINLkEAE7C3Pp19ImhL01r22MSJaj6dtuXnDyBaHh5bqbQ+pe5gWPw4zfXnHECprX96NB0EqNTyPk3swO5puihQSotBpGD/ALktJIqtL9AcxFf9QYHnY6e3h3hMxlLN8stQ7qYRsZyOXSt+P8a4WysoKSKnk1NrRY/+PVpmYZeHmOVywMr3yKrlrolb9HEZfiY//ol50lScyVEKUCMoIKg3SGcPxL+mxqZiSAA4U+qCfEC3n2iuOfO77p5Y8cD8e4SXYHKQQUqALpIdiwuLuNRFlwPG/NlqlTfxIyFYH5pZJc3cpB8XNqxa8eweZAmpcpUHcWtoR5xh+JYNclYWHlqSmjlnCmOVV/CTR9IFnpuhn9QH4oIUhagKkgKDKAAfQGn4QBpc2rDXw3ODFBNUkv03+h/+0OYbHy8XJq2bmA5pYt19Ip5v9ibLUSSHa35VEu5DezC/Q/YvxAkSZoLFl0y2Y6KA3AFmq3ONBwTGJnygaODlPWhcdQQe8J8SwomJzK/KXelxWhFd9YpOBYlUqafCRLJrplcAimrgg9XjSywbNC8fw0xE0hDlJs+hc2FXHiO1zA8XiSUJWM5KSFAAOA4ZwoCjfrF1MQ6lBdqvaxqFUqw83T0jOSZ/y1LEz+4KhVXPUhxmBpausCcteGv4ZjvnYZKn8QJCqXI23DZS/MxOZX3tGewGPlSiChQMtRZVQasAFM59kRow3vyjZNHjRi0dlkvHFq2jqcRUU1MBjqjQHziYa7QMzHBbezRySqKE0VnTUOUlOt3+nOIBIs9On70jk1LLe8GQAatzqNO0T7P0kEgB2sX+lPSAmX4usNJT4bCBLNaQbGlelJt7rBFI+8cTLqCIIhLkX1cfpDQCkxLKsCOkQIKdO3Soh+ZLt+vSEMfNJIGpegFmMJZoYhND8/Lv6Q/wqUMk0tfKH6ZvufSEMlaXr7vFpwOX4JpJ1Zv+x+h9IPjn9Nl0zXGMoWksaJVUB2tb3yiu+J8CRNUCSUqBDnqWFqUpqYPxmWpc4hLEhOXcJd7AfnIcjZnhnGA4jDmYzKS/huHBO27PXeNOGXf/AIz4ymbJmYSYXMsZkufxIJqObKJDbEQt8XcM/toKLBCkbj/G55HfypGd+GMcJOPkqqyiqUSLDOzHnVo+jcQw7yFItU3pQ125R0X+sfxGcV8vwmDVJSiYigCxLmJZhmJJQpv+IIfrFtxPhf8AUIZNCsOnka5k6NXlSF+L4FagUoVkUSCA7AlJBS99j5840XDcOVYVjceIcnDm1qxDvmLdcKzgOLCpeRf4k+FVGNrseWm8AxHBgtDCkxHhSRQKH5QBvWh+xi3xfAAZ6JiCxKCVDRVQATzo0MT8A3IAP5dfdI1lgSqP4cxmdKUTaTAKUukV10H2VFfOwITNmpDA5iqWaZnIdqp/A794YxmCAV89DfjSoi2VQVkXTQEHz9X+LoKkidLH9xFWLVDVba7wBY7CcMTOWSkBJ8XgowZraM5dn11jT8J4uUgIm0sHNxyVvVvFzrvC/BMD/cVYAhKhUfmLtdh+YMdjHeN8Pzj/ABUml/Kuz/aDllu8hJqNKpLn0/mIpADGK34bxpm4ZOb8Ut5at3Tr5ERYKUGNffKBeBhqUXTA1rIU7nmOWkBw850/rBkF+hEbe20VMxy4cC3vlDAVTvC60gU7QQKawhYNHKvCWgaE1g6SGePa++d4fRRJCa9ng3yvETyiWHNLU+rRITAX7+6Q8kLsBamHnp2EIEeMm7Ubd7xYqrQ6EfaE5sskLKbXvtf6+sLkaFW+5+/vtBcLiTKdVWNSBelXHOAFXt4nKfob6ROHrnHsHnQiZLIdJzhum28Uh4sJKi4GRYUSNBVlM35kq8Q6kaxoJM0jwfluk9b+UUHxbwwGWosXqzNcs9ObQ+90nUK4GUgpmBVgaLswPiQobM3nH0vh+ME2S75nSEvzsS3VJoY+QcMUpS5fzVEulJymlAClDvy+0fTPgHFgzJ0m4HjHMEspuiiP+xinj4z18ky5x2rMThxnWvKSAFJS+pPLUCLrheHZLUYgV33g/GcBYpvUnkH07fWD8NxKcoSQKa+Q99YOOGstVsst47gMrCj5nZgOlAPvEOPYY/LURdv5g3EkGXMCvyk7+9YJPmugg7b8oeyaspJ7Vi5Eh0lBtMBHfTlWJYFJCdTlcNudXgc4EySzgoWW7E7i1PKG8PPzH5hbKUOrQZht1Bjj06NqMgpm/MqAQykgBqVr5mLLis1JlOkvv00heZIeVmSHdJDPV733iskY8FHy7tTSoIrQVcBjaGm6yfwtiAibMQ/hUygOY33o47CNGfFex2039YxnBklWJQag+IENT8J1109vGuUjnvTb0g59hilgFgZn/mLEKHTbpFVJSd4skSyOvWBjRyiGJSC1fT77wJ2N6Es8exEx6bQJJfXV2090EC1pBpUyrQzJnAKrUdPWE5ZDUveOpm3/AEB0gysspa6BJPusFMtgKxXSMWA7sX0IhxUwaNFZU9OJWXUdvS0AnzHNAwNCPWCrbvX9IBMHhLBixqRC0YTMtvOJJVSJFNDHpwAT2iZ3XbxXav6t2+kF4vgyoJUU+GhAoSWHKwgcutNCPqIusEsTJVSOlKG1fIw+M3wXK6fOeK4BQUVu5UXJenIdB94uf/HHEsuOCFEOuSsO9yFJUH7Aw3x3CAFhUd/RjGMM1WHxImgB0qSzMOoro1/3h/HdX8LnOP19v4pJLjZvOkVK8MUrysftpFngOIJnSkKu7H0hidMSX3rHVcZlyhLceAFyM8tSSHYOOweKOVMPzMhNMtPP+Iv/AOoCXT9NNIz/ABFxNDaj3WJ+T5Ngr+KcPy+IWND3b7t+0VWDdvkLBAVnY7n/AGa1C8aX+pzMk+9KRW8SlhM5CdSGfUG4O+kc2WPvF5b1SuDZAMo6WvoG11IasYf4pSqXMBSSw02L0tSNl8QyikonWCSy76MxDevIxlPiGYJqSoUNCReo6aQ2HGQZdOfDmKzT0JsQg0J1yqfvURriqldY+fcHniUpE0XBOYWdNQQL1yk66RvkOoAvcP1esL5Zqj4+hpQY8vSHlYkAdHbaFZaQ42H618oFPOg3P8wkuofW6JPJKCo9AOsDlgnwpuR7J2iRQyRzqYjmFxb9IDPJUf0YxBz5waWjmDZtmIcV35RLICHetefvaMziUAsPbU/eHUGwFRyv2PSFUJI1+zg1g0o0Llmtr2G8NC1Kap+36xBa2B787gxAAgciawNBc0t9tY1rOvU9YEpXlHVM596wGbeEpxZS6w0MYZZBqQbgdD+kLIU2kexE6nStPODLotgPEfmTVO2UXer8qbxRYzg4VU+JhU3P79N42aZ+ZJUL7kg0PLQ9Irp0hq3u2lu0NeOY3fCHwbxoyphkKLhnQSLf5IvvUDrG6lrKjS0fIfiBBlBJTRRJIOruGtz+sa74Q+MPnoY0Wn8QfyV0O/rHR48uEc8eWrnBq3gBCVpG4hmWvMm1YWMkchFKSKmdhymYH/Devv8AWK6fKVMX8wl1FT102jUT8OFJbk0VmF4blWFKIKQSSNfKIZYcqzIkVompKT/7iSFPoQGI+kfNJslSJypCi4zECtOVebCPoScMcRNaiASa8+wpGS+IvhichbsXclw9RdvfnGwrZRnhNMkqlkWU/wBh9I+g/DBC8LJJr4QP+vh+0YLic51J+YGXULDB20Oxa0aX4X46mSj5cz8DuFiuUFz4gKtzFnhs5uFxuq1KUB6WHf31gZlObch11tE/62UlKVZgc34W8T0skJqS2kI4zjHyyxlqah/K9i9ieWoiFi0pvGLY7sAzwufbxXL+JZKjXMkkWIFDq/ih3C4mWtPhUDqauddGsd+kLcbO2lhhFR9dax2VM8vbPHkLZ6fWOGlWvAEZa6cht+0Q+YBy5db9IlLre0FMtOU1GaGBCczFg70cixvTs9OcRlzMod+kSRbrA5svwgg9ffWB9sFOve0QQnWOhVaxIefrC9mEQTAMYstsYIn6coXxii7OKhnveCwPC8cQcpJoOVRFktYNan37vFVh8DmQuY7BFE65lavSwYgc4Jg5udLksbbkU1peGpYr+PKJqNLev0rSM7wfEzJGIRMT3H+SX8SSRp+gjT8Qk5k3q/PoPf6xTysIpKfmHcgPdnBqOrxXx5ax0TKcvpvCuLJmoCklwd/UEaEQ9/WVpqPfto+QcO4yvDTvD4pamzJ6UdL2Ir1j6DguJpWAR35HmNDD7uPZZNrheINWD9htAZimBMxJYfmHl3uYCrEDT30jypmYMSW2MD1DITww+VNAJdLljyvGinzkTJYdlfbuLRWYThnzSxfwFvLWL0cKYUEN48bq/BM7Nsxxj4clTR40hQ56dDGfwvwHmWQlZKHcuxCbEPz5XtG/Vw9U0sPCkNmVqXNk82F+cMTOGBAyoACeVe55lrw08db1sujgUnDJyy0uou6z+JQ1/wCI/wBfrFLxxQAJdr12o7+9HjScVQy+1PpGT486sqf9q0p4W/ntEM/9KY9MbjsZVsm7kk1pdgWZrUq78g9gJExS3lMkh1FbslIOpowBs2tgFEQMcOUSQB4lnKkXclQAodaxoZWAShpKSAhLur/5FgMpYP8AjRkvYWuXplZIWS7dTxBaQHV8xic7IIDOKpOZwwe4ewi0kzgoOCCCKEV7UhNDAEgMKvSmp3b9vKA4fCoWSUHJQlRQcrt+Yggg2VoDRqg05+1el1Lmsd6a/SJuHd6mv7RTSZ60VUszBmCFBYGdyWDFNFAkvXlFyiS5pp/JEbTOrJ100/i5iCpJLCtYMuWQBSj/ALQVCBzbld4Og3pWzCz1Yu1vvEM2jwSYir+7wtMSxiZx1RDGIYUvp1NB6mGMKmg84bwmG+ZNSDYHMegBP6Q0xtC3RLHIEvDBLNr9h6Rn+HYl5qQT4VKY8tBF78XzwygWbT31hP4B4cmbOUqYHRLRbdSgR5BIJ6mKzHd0n6tTZ9fD8oLkFO4NDrtSEuKYYBABYbDsa+RJhriCFSlKSFeFzlJNxpyJ0ilxmDVNopSRoW0FX3LXrE9cn9mbnyCuYEixZ9KA8uUW8/EqQoqSrLlAGYkAEuBUGhD96HaJz8TJkl5YVMUqmrBydSGNa0eKz5K5q86xeiUBz0A96mL9/ifXTR8K+KfmKIIKbBwARW1SzAsbxqpCatpr02jFcOw5kIKVtnUoFetVizs1AEW/yVF7wviYQGUWTfNoOR2+kT4mRudct1wqSlIDdeulOTNFws+ENrFFw/EApqoP9XGhsYu8KgJSkGpjv8dmtRy59gz2Qwv4rn6wVc1JFYji0BQFP25xW4rAF6EjXru33/SDbZ0E1ewOI4F0E61I5/ZmEYvimHqDQCt9Dr3YxucI75SXez1L6jpSKbi2AShSlKDoHiIs5oAnuoh+TxyeXHfK+GWuGUkYIpAmFytQ8AB/Akj8Rp+MpJYaO9yIYl4Tw2ZgB6VhuTMKqq1NTq9y1IjNxeVBVUXb3pv5Rz27X6U3HMYx+Qk1cKWaMAHudCb15QvgcOVMoB0gGpsabPW2sDwuHE1aqMnMbu6ibvu1e7xpMNgdAmjUeGvHECfKsw+CGcLUKZgWchyDQ82c+caGRNSDXW+3eIS8MlBfY+6QVWVSrEwIFSxCnSz1fTzjyCwUSCCA/Xb3zgM6RlKSnexsL6xNWNJBd6gg3vt5w2+eQ18K8FzEkpDsRpHFJanODoFiffsRM4qJdNoa4UAJ4LGiF/QQqFVv9Ia4fM/u0r4VBueV29DFMeyXpjfizFgzcosKnv8AtEfg7ioRNWlyMyU0/wCLv5PvFdxWaVLWogsFHlQFhrs0ITMWZONWqlCptmNvTWKSbnBLeX0HFrCzWrnXyrCauGJVQAA78t62NoBgeLypodKxaoJAI6h/pFjJzP4Q7cn8o5+d8rcM9xXChwlCXJtupVnJpQRaSuHDDSs5DzLJcuQToDvS/WHkSkyyVnxLIrq2oAJhXFYkKYrNE1bRy7PW8Nb7F0z01RbMqqlqBJ5mrwxLmly5tpCvEJwBDWH5egpo1gR3hvhxC1AG2t6gQ1nGwnba/B8jMZaLIy5iltlBm2cnpSNnM+0Zb4SPjV/qE/Rf3Ai4w3EgqYtOoby3HcGOnw2TH9Q8m7keCt9P1jykv706eXtzEBOHb605x5U53pVtOt32t5iLpaCxZCQleqC9NtdNn9Yz3xPix4UCrsTatBlN91nyjQyUA5io+EDl69K/tGB4vjQqaqgZIQx53IflnPlHN57qfq/inIkugrzij4jiyoBIpmKgP9Ui6jzpTm0OY3GD5Z8nFXa482H8wvgcGVEE0UWBH+IFhXa53McsXp3gXDQA9GDAcj1N40CEeUDwmDypAFgzPsIZUlhFccSWl1Ss3aOokkE/xB5LC0TAckmDoNlp8ouBoL+f6QpikpemxFLVrFlPQGOr/eK9SQ7kGj+zyhc4MpIKrpf7wwhTdoQmTK+/WDS5mho9msd2MRlUGKqxwoUWIoU1BZ99AQ4IJBGxjso1frE1J89mhgJq+HJOICspMpbMUu4qzu+hO0VuN+EZa1Z5k7MSw8EujAZaZjQsBX0MXaj4gUnKRRx9xVxCGPxChQOoMToHIalLX9Ib166D0ocO4LKw9UJcszqOYtfkPSLCdiCz296N3gKJJIBBpfd+WsK8SlKK0ywXJDk7J0PKsLu0dSCzBmfYfi5v4mrVrGlKc4rsbh1US9yHDi5B2pYAd4ulICUAb0H8jRx6wliZQmMXCQH0eppToH9IAqeZwWYpYKQ4rXRiSHJ0FD10iywuGCAwqHqr/I73pyG0PSpPgCUig1NM3VuZptB5WCBdz5QbbeAkkP8Aw/ihLUQbqT6JP7mF+O4tclaZiE5iCxS7MDcnlpyIG8L42WpJSpCSpScycodyFJrQDtXeG5mCnTUscif9lErJpV0g9fzRSXj0lut7aHh2MTOQ6FC7EFwQdQrb8USnY5MtX9yYlBJ1VWz0FywLMB9YrOD/AA0iW+aYs6ZUnILi+Wu1HeL/AIdhJSaolpSSbhLE0/Mbli9yY6sZbHPlqEyqYqUpRT8tJFyWJHQct2OsfN8Zi861K1UorIsxJKtOsbb444uAkSQWKg6i7ZUkt0dVU8gTqYxiZCV0Qlwau1Bz5xz+azeu9LeOXW3MNLKq1ZOh30HQRf4DCMATcgeX8xHA4J8qdBd79TFqU7WieOO+T5V5K20j0xf2pHUlzWBT09Yqm9LItDUoQCTLPWGZB923g4tUZg7xVTT41a7xazTTevTWFJiCxU3NoXPkcWeXLLlvfSJLksLOO/n73hz5NSWrWm1/WIzg4NDHPpXYOGUWNXFevQ/rDbul3tAPlkdnf6RETCm1tU/f9oO9MkURxeECgNSHOz+vSDy1JUBlqLv/ADE2EaQNk5eESLEj7NDEvBSwoqyuoi5Z7anYNDiZRPT7C+toIlIv76Q8xC0pPwee/wD1akdRw5HWm9PIQ6hNolNYDaG9JbkWTKFtAbD9to5iEZQTDRSKVDx5QBG/W0G4ttCUE0yi4d3fzOsNoNagg/veKDBrKTlfQABrd848mMXuGCbEb3q1G+0HC7DKHMKCo0pceoHnd+kP47FJkILnxN5AUKuzgdSOcQmYlKE5iwaoqw3d/wCe9jkeJ8RXNJJ/Co8xnb8IrZIuE1uSS5MVyz9E+08cbnfojiVfOUpShRRsa0FgSbsPM1hrB4Y1bQdm5QKVhDcjtV/S0WKZwACWYxyznmui34cTi8iahnND10hrDlwSISVLc5Du47weQVIppDyksN5WEDmrY9aQRc0RXz8T4gD6Q9ugkWMtEFlpb1gMpbih2g/IQ0LSk1bDvpEM5plq5Y13LUA1h9eHBFoUKAkefXtAsoyqqYk23rAVYQdDvq/M/tDyiyjv78oWxC2NffXaIWKyh5Br75wvnINqREzSS1dGp79IDiFl6b1hLTHcMSDyL30JhoKrt7pCMqor6Q5JQogWfShNNIaBR5c0CzX90hhD9vr6QgsMdmhhEzXa3vrDyksMma19I8K+3vWBZAS/c0flpBESqX+oh5S0T5deXlz+8ECaR4S6x4l4PQEppWyRkT4KJVmNjRlDLW9+QgiJqwKkDoHPmp/QCCrDQqudUim0L1yaFpkl1HxOSD+I694lhSGYirUfXpA87kmPOaNpb30iZzKn0FYWOILh9eWxif8AU6NCk9JFfdY1vw0NzDUKsLdoakzAKk6xXiYTBMKvxV09/SDKFgs1bKcORqPo0TBBretucAWHI0FTHpUyoYVcEa7UMbfLaPyElJPM22iylEOHinnTC2t+kXnD2IB19vyi+HekshsSAm3L1EU8+eCpmqxIOkO8QnVKffKK1czKkkh1C2tNaRs6GMD/AFMKTRU9I9Hohl0tCUzX3vCk23b7iOR6JHPSDfpDPCC61g2ymOx6HxAbigZdKdOkTJt0H1jkehvctTmWV73g+FPh8/tHI9DwlSWbxB6H3rHo9DgHOND1hKd947HonkfECT94LOse0ej0ThhMIaDtEuKig/5H7R6PQ16Cdu4ZII7fcQphvxj3oY5HoX4GmZZoe3/6jizU+9RHo9DTsFqf/TP/ABMF4d+HvHo9F8f9J3pHEnxjoYWxY8CTrnR9Y9HoXP3b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6" name="AutoShape 32" descr="data:image/jpeg;base64,/9j/4AAQSkZJRgABAQAAAQABAAD/2wCEAAkGBhIQERMUExQVFRQVGBYSGBQUFBIXFBUVFRcWFRQSFRIYHCYeGBwjGRYUIC8gIycpLCwtFR4xNTAqNSYrLCkBCQoKDgwOGg8PGiklHyUqLCwqKSwpKSwpKSksLCwsLCwsKSksKSksKSksLCkpKSwpKSkpLCwpKSwpLCwpKSksLP/AABEIAOEA4QMBIgACEQEDEQH/xAAcAAEAAgMBAQEAAAAAAAAAAAAABQYDBAcIAgH/xAA9EAACAQIEAwUFBgMIAwAAAAAAAQIDEQQFEiEGMUETUWGBkQciMnGxFEJScqHBI5LRJDNTYoKy4fBjwvH/xAAZAQEAAwEBAAAAAAAAAAAAAAAAAwQFAgH/xAAmEQEAAgEEAQMFAQEAAAAAAAAAAQIRAwQSITEiQVEjQmFxgRMz/9oADAMBAAIRAxEAPwDuIAAAAAAAAAAAAAAAAAAAAAAAAAAAAAAAAAAAAAAAAAAAAAAAAAAAheIOK6GCsqmqU5bxp046pve17bJK+12zQyXjmNeoqdSk6Ln/AHblOMlLwdraX6p95xOpWJxM9u4paYzjpaQfh+nbgAAAAAAAAAAAAAAAAAAAAAAAAAAAAAAAAMOKxkKUXOpKMIrnKTSS82ZjnPGOLVXHSpy3hRpwajd6VUneTk1yvp0kOtqxpU5Sl0tOdS3GEBnec/aMfWlRTrQU6dpwTcdMacbxV+6TfLqaeMx9OCtOWhJ66VR3VnzdKT6NdLmDJswUNbm32bcoVH+H3m41H4JvfyMOb14KfOMozupqLTV19/bldWfkzItPK3LHlt1pxiKLNl3tFxc6ikpU50oRUtKhZ1YX0zafPWn4pcu86fl2PhXpQqU5KUZK6a+luj8Dz7lVfs5aaasruUG+/rF+Elt6PoWf2f8AH8KOKnh5KUaM5c5bKlV5NNdz5Mu6Gtbli3hn7jbxWOvLsgPxM/TQZ4AAAAAAAAAAAAAAAAAAAAAAAAAAAAA/GcoxtbtMbj2/8XR/JCMP2OsM4HiK9af22vTkoQlXrtXV3Jdo0pLu8yjvozp4/K9sf+k/poZZj40sRUpyas5NNNrlLe9vncyYrJqeHlOELKNa0oropr4fknuv9TN2llkPs60xjfVKE56U563vCbm999ntbqfNCCxNFpr+JT9fC6KE9T01McvKPwSVSm4raUd137c180MTRjL+L+O0KnhUXwzfhLl87H3UkoTVVcp7PwqL4o+a3/mNHF5jok2knTneMou1muq3ERMz09vMTXM+YdW9m/GvapYSu7VYK0JN/HFco/mS9UdAPNUq2hq0vfjpcJbqUoPeN3zvHdeR2j2ecY/b6LjUt21OylblJdJ/PozS0NXPplkbjR4+uvhbgAW1MAAAAAAAAAAAAAAAAAAAAAAAAAAEZxLmf2bCV6vWMJafGb92C85OJybH4PssDp/DD9dmy8e03E/wsPS3/iVlKXjGknNr+bQ/IovFGPvScFGfvWhdxair9bvYyN9aZ1K0hrbGmKTb5QuMVbse0oys9lODSknb4ZW7z8yavKnLVJt6lqk9t9d2+W3xavQz5B70ZUnza0798dvoYJUvdab/ALttP8knz8pf7mQ564r0xi3J84+vFupC6jCp8Mm3qU07xmorpdWu7cyOyrBvERnGW0le65brmZ8ZlM5024y2jzTcvov3JHJqajUp1b31rs5v/PFWV/ml+hJExWvSGYnnn2R2HwcJU3Fq06L1K3WH316b+RaODMWsDj6ab/h1Vove3x8m/C5CZhLsMVq+63v4p8/qfeOp3hZP3qTVn303vB+m3kxFpraJLacWia/LuWb8RYfCJdtUUXK+mG7nK34Yrfnt3ERgOOddanCdF041W4wk5KTvZtKUUtr28Tm08yrYjFUatRqUXRVNSV9pUk04y/zPU5evcSGMxP8AFwu9mq9LffZOWmT9Gye+7t/pFa+FOm0j/ObT5diP0/D9NJmgAAAAAAAAAAAAAAAAAAAAAAAKT7R9pYN/+Sa9Yf8ABVeJJxdJL/ND/ckW72mUb0cPP8NeKb7lOE4/XSVjH5LTnSe1pWupb3TXJrzMXex9WJ/Da2Ux/l/VazvD/Z60akeTs/C65rzX0IrFZv2k3NK0XeDW26a3vfo7lmxdRYnCX21pb/mjs/1TK7l+WwmqsWk3bXF2XIi0piY79lu0TLZySr78qUt7qy3veL3g79dtr+DPnAK1SpRbtq+F901vF+v1MWGltCf3qErPxpN/+r382M992oqkfmSzET0jjOMS2c0h21JT+/H3ZLqmuZrYepKrTWl/xqaaUXt2lN84fNc0b3aprto/BUsqi/BPlqt3Mi8RRUJ3XzOInPTuI5R+Wxw7nUYzcJfBJ7p84S7/AAaJ7PaeiGv8DjPbqlJO6K5xHlsacaOIhs6j0z8Xa6kTVPPFKnTpy3l2bl42XNehzeM4vVHW09xLtuX4pVaUJxkpKUVLVF3i7rmmbJRfZXmGqjVot37Od4/knv8AW/qXo29O3OsSw9SnC01AASIwAAAAAAAAAAAAAAAAAAAABBca4DtsDXSV5Rj2kfzU2pq38tvMomFx8sTSjGily96cr6U302+J+COrTjdNd+3qcx4Xo6KWjkqcp07bXvGTW/ToZu+r4n+NHZ3xEx/ULLh2rh4yUamqMm5PVG1nJ3dkum5EcPUv7TKL5LVH03L9m0LRZQMvpVIYqtUgrxvZq+6bit7dSnTqZ5NOszarXp1FDEyi94zbg13qWxr1JqcHTbvKm3D56XZPzRhzenOM27Wd7kbhLxnfv5t83fvZNFcxl5bMXbeExtSi2k9ns10fzQjVva3pdv6mfF0k46kaNCVpHUYnt7aOEtriDM3UVCl0jv5mPJcR/bY35W0nzjcJdxn3EfObp1I1F0dzqtYmvGPhXvE1nP5dK4DzZ4bMuze0Z3otdN/epy+h2g8/pOdajiYdUm2ukobpnfKNTVFPvSfqrljaWzXDP3lfVEsgALimAAAAAAAAAAAAAAAAAAAAADObqj2GOxNO1oufbRvskqm8rL86l5WOkHP+MHozGDX36C3fL3JyvZd9miru4+nn4WtpP1MfL64gnemn0sULCV5xxVSKslKMXZ9bXV/nyL5i6SlT1Xcmurd7fJckc6z6Tp1I1Fs4vS/yt/1sZmp6rfuGxo9V/TazvAt3bRW5Uv0LfDGKtT3afgVnGQ0to807T4WPMPmhK8GjQ0+95m7gFe5r9l77JqziZc6kZiG7io/2ab7iAoS1xZalR1YarHqlcpmXzs2iTS7iVPUn1xErjwZjtUJ0n0sl8nJJnomEbJLuVvQ8tcOV3DEy6aot+m56iw1TVCMu+Kfqkyzt6xFrY98M/cznDKAC2pgAAAAAAAAAAAAAAAAAAAAAc49pz0YnBz6ShVp9bXvCXTwOjlR9puSyxGCcqavUoSVeK6tRTVSK+cG/REWtTnSaptvfhqRMovA4jXSa/wC+hUeIsCnqXRpoz8N5vGUFvzNrOGpIxJnxnzDfpHG0/EqVw7j+zk4SS2bi/I387wLfvdGr7EDm0XSrKXJS2fzX/H0LHlWOjVholu+jfJeFia0fdDqs/b8IbLXadjPjaGidzZxOWOE7o2sVh9dO/Ujm/aeI6fWEalF26qzX7lAzDDuhVkntu7fItWExWl8zBxJhlWp6l8USbQtxtifdR3WlMxyhoZNh25U6q3XvxfhtseoMv/uqf5I/7UeVOF84VKTpz+Catf8ADLpI7zg/afhqdGn2kKyajFSapqUbpJOzUrteRf0omLzDI1p5ViV6BWcB7SMtrK8cVTjvptUbpyv+Wdn5lipV4zV4tNc9u7vLKsyAAAAAAAAAAAAAAAAAAAAABDcU8RRwVFza1Tl7tOF/jn/Rc34L5Eyci4jzL7XmE9706UnRgui0f3svm53V+5ICm5pTngpxk1aNa9T3VaMZ39+KS5LdNLxNmPEcZLeX6klx41UwkJL7lS3rFr9kUqhGM48l6GZradZnLc2mpaaxDLn2Z06kXFO8uat0ZhyvMWuu/Jn66MVyX6GDEYZr3o2T6ro/6CsVxxSWm8W5rjhMwU1vuzZhVTVik4LMH8muaJnDY7kVdTSmJW9O9bx0xZnR7OTa5MUK+pNd6sbmOmpQdyu4TE2k0SUjlCPUnjOJ90LWw9qsl4lh4fzmcakKUm5Qm9Fn0b5NeZG4+K1X8yQ4Ny91sUpW92mnNvxaaiv1b8i/W3uyL045htVMMlWlBrYkcu4yx+DSo0a2mEW3FShCbinu4xcl8N+hhzZWxPkaUverI1axFq5lQtGJdg9mPH9XHSq0MTp7WklNTitOuDel3jyTTa5fiR0E8w4XiOrluMjiKKi5JOLjK+mcZWvF23XJO/gdq9n/ALSqOaaoaXSrxWt0pO943ScoT+8k2luk1dEF6Ynp5ldAARgAAAAAAAAAAAAAAADRzzH/AGfDVqv+HTnUXzjFtL1SOLcI+8ot7uzbfe3u36nW+N8NOrl+KhTSlKVKSSbtt187XdutjkHCc7edhPVZdVjKO4hx7iqtCX+Ipr8rUiv4GpZtHQOKuFvtKjUhtOPXvXcygRwkqc5RmrST6/Up60Z7ae0t4iGxOqjFUlc/JI+Z1UkV4j4X7zny1MXTstSdmuv7GbCYttdz/wC7nyqMqm9rQX6mrhFqrqKNCu1m2nmfPsy53UU1PT492/icTO21zVwdBptslcRQdN6Zrfn810aNedkil3X04aExF8Xyj6sJVJqEVeUnZJc22dRyLI44LDKP3370pd8n+y5EJ7OMjU3LESXXRDwS5tfN/Qs3EmLUINFjjiMM29+VlCzeveu2fOUU9UpTZHzm6k3bqyTqyVGl42NKs8axClbuUDn1fVUPrKMzr4OtCvQk4VIcrcpLa8JLrF8miS4P4IxObVp9lpjTg1rqzvpV+UYpL3pWu7ep3fhn2Z4LBJPQq1XZ9rWUZSTX4Fa0PL1YtqRjDjC0Yao5QjJqzaTa7m1doygFZ0AAAAAAAAAAAAAAAA+Zxumn129Ti+MyGWAxUqL+H4qcvxU7u3+pcmdqIzPeH6WMgo1E7x3jOO04PvT/AG5HkxmHVZxKk4TELTuc546xMftcNG70e9bfdPa/qy5YzC1aM5UKr0zXKXSpDpOP7roR1PI6MG3a7e7b3bI4pmMSmrfjPKFHo5dWqu0VbxJzB8Gpe9VbfXfl6FhnjKVFbIreccUSkrR2LGnpV+2HOprXt5lrcQV4U46I/oV/JYrt18zPTpurK73NeMezrJlzjiMIHQOIcrVXDXS96K1J/VHNq2NclZc+R07L8ep0rPuOc4zAaMao/dlNPyvcoW0otOfdPXVtWMR4dZyFKhhaceVor1sVDirOHN6V1N7Nc50wUV3WKqnqlqYrTvMk2xHTdy3CqEdTIvOMT2klBPm0tvFpfub1BVcTVhh6EdVSo1GK6LvlJ9Elu2da4H9jdLBzVbFSjXrJpxST7Km021JJ7yfLmtv1O5n3lEvuVZVSwtKFKjCNOnBWUYpJfPxb6s3ADh4AAAAAAAAAAAAAAAAAAAAAI3OuH6GLhpqwTtfTJbTg31jLp08Njled8IZjhpVNNJ4ilHlUhKGuUfGlfVddbI7MD2Jw9icPMuIx6n3+jMUcBGXN/pL+h6d7Ndy9B2a7l6E0a2PEOXmmNCMP/kv6EPmK3ur+j/oertC7l6Ds13L0R1G4mPYeX8qzfSrO/oz6r1YTmpu947rZnp3sl3L0R+9mu5eiPJ1o+B5Zr1tb6+jJbhXhWrmNeNKneNNWlVqctEL2drreT3svDwZ6Q7Ndy9EFBLoc21M+wh+HuDsHgFahRjGVtLqNXqS5X1VHvva9lZeBNAEL0AAAAAAAAAAAAAAAAAAAAAAAAAAAAAAAAAAAAAAAAAAAAAAAAAAAAAAAAAAAAAAAAAAAAAAAAAAAAAAAAAAAAAAAAAAAA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58" name="Picture 34" descr="http://t2.gstatic.com/images?q=tbn:ANd9GcRAu4bZHurORYvsR1j4HFozDJ08wJm3tdxt_J-1GGy7OAxm-P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62200" y="5038725"/>
            <a:ext cx="1843750" cy="1819275"/>
          </a:xfrm>
          <a:prstGeom prst="rect">
            <a:avLst/>
          </a:prstGeom>
          <a:noFill/>
        </p:spPr>
      </p:pic>
      <p:pic>
        <p:nvPicPr>
          <p:cNvPr id="34" name="Picture 8" descr="http://t3.gstatic.com/images?q=tbn:ANd9GcROmB8npjQhQaXqkPPHxD8bmKXm4P3rUzl5JzCIHBDetQ3rVy_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3429000"/>
            <a:ext cx="1187758" cy="1250272"/>
          </a:xfrm>
          <a:prstGeom prst="rect">
            <a:avLst/>
          </a:prstGeom>
          <a:noFill/>
        </p:spPr>
      </p:pic>
      <p:sp>
        <p:nvSpPr>
          <p:cNvPr id="1060" name="AutoShape 36" descr="data:image/jpeg;base64,/9j/4AAQSkZJRgABAQAAAQABAAD/2wCEAAkGBhQSEBQUEhQVFBUUFBcWFBQUFBQUFBUUFBcVFBQUFBQXHCYeFxkjGRcUHy8gJCcpLCwsFR4xNTAqNSYrLCkBCQoKDQwOGA8PFCwcHBwpKSkpKSkpKSkpKSkpKSkpKSkpKSkpLCwpKSkpKSkpKSksLCkpKSksKSwpKSwsKSkpKf/AABEIAMIBAwMBIgACEQEDEQH/xAAcAAABBQEBAQAAAAAAAAAAAAAEAAIDBQYBBwj/xABNEAABAwECBwwFCQUIAgMAAAABAAIDEQQhBQYSMVFxsSIjJEFhcnOBkaGywQcTMjPRJTRCdIKis8LwFFJio+EVQ2Nkg5LD8cTSNVSk/8QAGAEAAwEBAAAAAAAAAAAAAAAAAAECAwT/xAAgEQEBAAMAAgIDAQAAAAAAAAAAAQIRMRJBAzIhUYFh/9oADAMBAAIRAxEAPwC4tTN7fzTsWWIvWvt7N6fzSso4KVoiExzVKonFLYMKjIT3uUbikELkNO1FOQ8pSM2Ibo6hsCOsovQkYvP6zIyzA1SOLOI0VjZ3KvhbW7OVd2PA8pFfVuA0kZI7XUCqbCeFHxNuUEcTWe3JG06MsOPYyqf/AGlE3MXv5rKDtcRsT0W4KDeRSAqukwu76MVOV7vIAbULJb5nZnNbzG1770y2vAU4ry+x40WiIktflipJa68X35jeOqi0eDfSFC+jZgYnac7fiO9SNtU5yYXrkMzXtDmODmnMQagpOamEZKY4p7wmOKYRlNKc4JgKCMcU2qc5NqmHaqRxuOpQVUhNx1IIGuEpErhKAa5QvapiVG4JgMWpKQtSQF5hH3T+aVkpCtbhQb0/mrJSqFIaphKQTSkDZHBRPKc5RuSCMlQyqYlQvQFri/HZ3PLZhI5zn0YGvbGz7Ti0kXrb2TArR7uzQjleZJztye5eb2dtSecdq+hmxigVYi1lI8HWjMHlg0RMZEO7JK4cWS695Ljpe8uOzzWrcxDWqdkYq97Wc5wbtKvSNqJmLjRo6m/ElS/2Mwae2myidaMa7G3PaIuo12BQDGuyONBaI63mlSLhnN4R+AezBkYPsjsXbRZwGONMzTsKks+EYpDSORjzTK3Lgbs1bk7CF0Uh0Ru8JVB4u6IFBWxhaARTP9IVF1/6qi3S0CAntBrnFFkpp8EekV0YDJ4hki4OiAbT7Iu7KLX4Nw9BaBWKRp/hJo4fZK8paP0AirNJk5ieq5AeqSzt/eHaEPJbGD6Q7ViIRX9463FFx2QfujrP9EyaKXDEY+m3tCGfh2PiJOoH4KvjsfN7P6qUWLl7AEydtOMjWtJyXUHIpcF4djmG5NHcbTn6tKqcO2QiMUcb3clMxOaizckJBr7JH0hm/p1pU3pNb1LW46licG41OYQJxlDMHjOBy6VqbNb2PbVrg4EcScIi5cqo8pOqg3arhSqkmDKJLqSCXeGW7y/V5hY562uHRvD9Q2hYp6hYZyY4p7woSkDXFMJXXqJ70Baw4tzOAJDGAioMksbbjfXJyq9yLixJJzzs1RsmkPhA70f6NGesmlYfZEeXSgudlAVrnF1VtJcYbBH7dpgFM49aHdwJT0LWOseI0YIq6d19fdxxjPpc9x7l6s1t6yUeP+DstrGShznEBoZG83k0F+TTOtdW9VE2vDMZvSXbXyvjY4RMa6m9ihIqfpZ8w0oKy4MfI2V8rnPIjcd0Sb8mPzeqm3srNJrGwlbyyWelntHIHN+9ZWrHKtMYobLgcGyB1M7mj7rT5KwteCwy1AU/uJ66yJnfBF2BnAWfWKdjVPhI1tsnIJwOqORSoVitYvVWrJF1LNGe3JHktRhg0s83RSeByqrCylvPJZIO/KKs8Pmlln6GTwFdOPGN68UkKEeL0VKhnZ1Bo5LW1txNE0YXYOPsBQ1uG7bq/MEM2G4c0bEBoY8aGNHsvNOQDzU5xv4hEc1b3DNf8Fn2x3dm1HmLfQNLCNqnZ6WRxtlpURtG7DL3HOUXgjGCWUguDWgvaLhnqXAg11BU9tZkxV/zGxWWBIqNj5ZhtenKVi7xgO4bzvIrPvcr/GP2Gc47FnHK6UCWlui7k4uxAWG3vZMMgloqAQDcaqwtOZVVjG+/bCkNrZ8LO471YxYQBWdAU0clEbPTRi0BOEipYrSiWWlVKSyykkF69JMNdjB83f1eILFOK2eMJ3h2tviCxpuUqCvcoyn2hl93GoCUgjmehXvuU8xQUz0ibv0VHfLSdEI2k+S87bZwTOf8VjfuSH4L0H0WezbToibslPksTZ2b1KdNqP3Yx/7KrwTq+wfggMt8Taez6j7xcfzBe6SOuJ5CvJ7LFlYSkP7sllb99rV6lanUjedDHeEp48GT53eyssmtvgC9HbFSx2w6JnN/mx/+q87ivmI0vb20aBtK9Ey/k+1nTayPvArH9rnFbg88DZ9bI/lt+K7a31t0nKbT+HIo8FOrZmDTbT4Ivio5ZK208ptH4cqlTV2C+3y8lms47nFG4zGljtHRP2FBYKvt1o5I7OPuIrGw8CtHRnvoF1TjC9eNSBDuF6JkQ7s6hQC1+8Z+uOqaGbgc0bAu2z3rNXkU6m9t5rfJTTh4ZuexHSDhDOodv/aHydyOpEzt39mtvkoUkwsykI5ZnbFaYGbuYeWWv4qDw/HSJvSO2BWOBm7mz86v4yrFOQ7Gcblms7As45aTGnNHrdsCzjlpUwHaFW2Abs88eSs7Qq/B/t/6nwSC/aE8LgCcApUc0qRr1HRdCYT+sSUOUkgnoOMj94Otu1Y5xWtxg9wec1ZJyZhLSy9DPKJnKGekQaUoOZGSFBzFAbr0Y/N7ef8ADHgmWPs8e8OOm1zdzYQtf6ODSx28/wAFP5cnxWYs0XBq6bTaNsY8k8uHOtngUE2+f6xZx2Tf0XpGEXbxL0T/AAlefYAjP7ZPX/7MPdJIfJbrC7+DTdDJ4HJ48LJ4RYBW2MGmZg+9GFu2SfJlo5badjSsHgU1wjCNNob3OjK10M/ybJy20/hsKyWjwKd5iH+e/LAoGmtsHKLR+FKu4AkqIh/nQe6FQ2WThbObN3wyqTbbAvzy1HoR2RqfHE8Bn5g73NChwH86tZ/jjHZG1Ox0dwGbU38Ri6Zxj7eSSBDvCJeh351Bq61DfWavIp7o96bqbsC5ON+bzfylTU3mPU3YFFVEhguH64giJoz69lDxt8k/I9lT2lnCGc5vkoWlxmaRHHz3HYrDAousw5Ae1sh81BjcykcWt3kj8Gx0dZhojb+EPirx6jI/Gn+7+1+VZ1y0GNJvj1O8lQFaXqQdoQODhuvto60FV2DZhltGl+1SGiYLhqUgC41qehTlFxPouIBtEl1JAbvDr94IOcFqycoo2tdKuLZhz1jC1zcm8UNa5q1GxU1rZVpAN/F8FVAB1oBPHo4knMuQj4n1NG93mUVuiADdpIOi4BZy2nZAkrSg52q1fNRp5KfqqqpxXjVJbj0ftpYLceT/AI3fFUdki4Gw6ZrQf5tPJXuIYpg62a/yD4qrskXAoudMf/0SjyTz4ePWuwCzhc31mPudMfJa7DbuCz9DJ4HLNYDjpaJfrLf/ACFf4ffwWfon+Ep4fUs+vEcA/wDycHTnuyT5LQ2WT5PkH+bHfCPgs5i9fhSDpn+FXdmdwKb6038J3wWd4qJ8XM8X1sdwiQtjfwmPmS/hSIjFt3uvrRPY2IoKyScIj5sn4T1JvRMA+/tfSt7o2JuO54FJrZ42qTAI361dPsYxQY9Hgb+czxAro9Mvby6RDSZ0U9Cy51Bgphv45h8Kmad5i1N2KN4389G7YFNGN6i6lnkuLJrfZ6kRa27+3nN8kxjLxrCntrN+bzm7QoUIx1buItRVlZ2UmgGiPZFF8UBjw26MfwnzVowcJj5Iz+HCFrj1GXAONR3bOadoVA5X2NXvGczzKoXKr0gloVRg6Ml4pxOKt7QhcEC9usnakF5ZSSxpPGKqYpNXXINxcSSKAS4lVJGgmyU97aEah8VwuXLTLR364rkw46fdZOkZ1C5yke7jQ8rkEge7cuVbKUa80BQMpQG8xGPyba+f+ViHszeAwapD22idTYkH5NtXSHwxptnZwGDmu75pij5OHj1s8Es36X6wPDOrHGM8En6J2xCYMbvj+n/JN8UTjKeBz9GdoTw+qc+vFcWR8qQdJJ4XK3stf2Of60z8N6qMVj8qQdJL4HK1sruBz/WY/wAORReLgnFw+6+sSHsjjKAsr+ER81/4b1YYujcxn/Gn7oGFVllPCI9R72OCk3p2AfeWr6y/uDQhMfTwM8sjPMovF/2rT9al2gILH88FHSt2PXR6Y+3mkiFlzot6FlzlZqCkb+7o3bAp4RvcShHv5Ojd+VEWf2ItSzyXFvG28a1Pbm78znN2hRxi8a0VbW76zW3aFCjsevajH8HmVbNHCxyRu2RDyVXjx71g/gHmrcN4Y7kjPiA8lrj1GXFPjUd9bzBtcqNyu8aPfDmDa5UjlV6QO0m4ofA3tN6/NT2s3HUocC+03mlBL4FdTQnJGS4Su1Tapgl1cSQBOhMe6qeMyY8pmjch5U5zN1lKKR6RBJsxQUqLndcVXzPQG/xKPybaOk8olNZfmMHRn8SQ+aCxLf8AJ0/S+USNs/zKHoh3lx80fJyDFusHt3TumPgep8O2Z0lmlYwZTnNoBdeai69QYN4+l/43J2MZ4JNzPMK8J+Cy68qwFihbYsJWeSSyzNYJXFz8irQ12UKktrQXrscb2WS0B7HtPr4iA9jm/QkFbwvYRg1gG5BbzHOZ4SoZrM/imk1Eh4+8Ci4F5PLcWZR6lprf660d1mYVTRTUtMeun3SvV7TBJxmN+f24m8Yoc1M4uWft2B2Xu/ZrPlNBIc1rmEEA30aVPgfkvsXs9o+tTeMoD0gHgzeWUeF6KxReXQvcc7ppHHWXEnvQXpCPB4+l/I5XeJ9vO5EK/OUW9CuzrNQRp36XmO8kRZvZi1ISI77NzDtRVkzRags6uLyM3jWi7Z71mtu0INpvGtFWv3setu0KVH46u4QB/C3YFeRjhknR7ZH/AAWexydwr/bsatFZr7VKdDGd7nnzWuPWeXFBjOeEHka3ZVUz1b4yu4S/U0fdCpnlVekBtp3J1LmBfaHN+CbbzuXak/Aw3X2fgkF4Fxcqm1QZlpmyWk6FHYySwFxqTfmpnTZxlPDeIbp3kFO1IHpLiSYHEKNwFVwyqF8t6AU5FLv1+vNAyuRRkFDWvIq6RyAhnfcgZiiJnIGVyCbnE6T5Pm6U7I1ZQP4HD0LNipcVJKWCbpPKNWlnk4JB0EfhCPk4eLe4HkqP9QH+U5TYx/NZeaNoVfi9NVrecPwij8YjwWTUPEFphxOXV09DSFEyIWRWgFaAq60gZLq/uu2FWM6rbZ7t/Mf4SgzcTxwc9JJ4yq70ineoukPhVpikOD/bk8blUekY7iHnP2NU3g9sFIhTn6/NEyFDcfX5rJavgdu5uZ5lGWI+71BAWc7qfm+ZR1hzx6goqoux7Q1oy0Cs0Wtu0KvL90NasMqs8PObtUxVQY4O4WdbfJaWxfOJtUY+7XzWVxrfwx3OHktTg6+Wc/xMHZG1a49RkzeH3cIk1juaFVPVhhl1Z5eee65Vz06SuwidyURggbp2oITCJ3J1jajcEC93V5pBZVT42V/XELyU0KaRuTGBxyd0YN/abtQQYWFuc/vGvVxJ4XSm1QDqpJlUkA4ypjphpCrcLWC2QuyZ43xHQ5hFdRNzupDf2ZM5uURIRxmjsnuuRsLKa1NAvcOs0VZaMKNGa/UE1uCzoTxgo6EapbV8uEtDe0oOS1OOgK8/sYni/XmuDBeSfYDuQ8erSq0W1xiwS3B8hPHJUXitKsbm1gq5ssw/ZYOgj8IVLZ7S0RGNzXMac9ACBfXRcnNwKXta1lpkyGtDWtDmggDMMwJRlNnHpOK0tWs557oyrXGQ8Fk6toWRxEsz4ZRG58kgOU4GSlW0YQQCM9bs+havGQ8Ff9nxBaYzUTld1fvKHkKlcVBIVSAc5VdbHb3J0b/CUfOVXWz3cnMf4SkaTFT5s3nP8blSekd10A5ZPyK8xW+bM+14nLP+kc3wapP+NTeHOsNIh639ankKFreslKyzPum+yO8qxsB3bOpVdmO4kOl48yrDB7t8brUVcXL3brrVnZr7RDrCpZpL1c4NdW0w9vYph1VYySVtbud5rZYHN8x0ykdjWhYbDclbU7njaVucDZpDpmk7jTyW2HUZMlhF1ZZD/G7xFAyFEWp9Xu5XHaUI8ooV1vzDnBWOB8ztY2Kstzr285WeCTuTzjsCQXNjgD3bo0a0FzzoYM/XxDlIUU9oy3FxFK5h+60XNaNQU9u3tgh+kaPm5ONkXVnPKUDVBnEptUimlyAdVJNyl1AQ4Y9JtsnqDIGiuZor4qrOWjC0sntyPdrcdiFckGKNRpuvQMW7F6yzRu4yCNdCW+StW4FJzCupC4hwZdjp+7I4bHea0jbA4UIvvuryal14yajnyuqp3YIuvbSmnjpcoJcFDjp+ta0whdW8UrU91dN/F3KJ0VM7j1gV7+pVpG2ebg8ZNC3rp5qJ2Asq9jewU+AWpy7nXE0F4PH21zeSgmja9tCDQjiqBS79cSVxOUsV7G+GQmQkjJoGuLhQki8ZuKvar7DlJLOWtuLnMArmqXAZ1nbNg+UDg8ziP3XirdN11PuqePCLm7m0RlpBBymDc3GoPENiXjqK3utwWHiv1XoaRyrbJhPK9lzXcgOS7/ab+xEPwofpCvI4eedBWaRzlV1s9h/MdsKOfa43cVNTvI12oK2ObkPo4+ybiOTSCUUJsWPmserzKzXpIdu4Oa/a1avF+yPbZogW3hgrShpUVvosf6SpN9hH+G7vd/RReHOsW83oXLz9ewp8siD9bn1HYVksLY/dHlk2BHYOG+NVZZ7QGwNJNKvKOwPaAZW0NVFNazm861c4ENZmHQ07CqaWZaHF2jnf6f5SlFVlsIyVtJ5XjavQcCu3onTJIfvleeyxg2oX/wB43aFvMEvpZQf4Xu73FbYdZ5Ma9ygkcnOch5XqTA2x+6brOxaTFhoZC60OFWseRG0/Tl4uptzj1LO2OwOtVoZFHTjL3n2WMHtPdyAdpoONX+ErcxxbHFdDEMiIcZv3T3aXONSTyoKOeuJJc41JJJOknOV3LQzZE71iSkxellKDLTspASZSShL0kwzgaulNa5JZtY9R9E8tbPMMlzsmUGrRWmU0fRz/AECt0bJlezUXarjyZ15j6KrYWi1CovERoakUq8G4HUt+y3EuDbzopWrTQigpxVO1d2H1jmz+wiTBFLx51zUuuQjsGA13JrpB7SQetGyYT9W0B5Ln1oReMkZzU8Z+PWpbPP6wB7coX3VqL1SFY+xgVoDdmpW/lvzJNsjgBuSRouB6qK7DM6aW1/VEgrLI28g15Ki8clezsU09mu8+PR1FHNiBTbTZrrk9hU2zF5r7wck6W3dozHrCr5rDaY7o5soaHg0/MO4LRvY4fooOUuU+EpzOxmrRbbS0VfA19ONl57GknuQ0GMMb3Fj2vjqDWpJ5KUN/HoWjmqfihJLLUGoBGjP2A3JeJ+X+D7DhYUAY8OIAFxo7/ab1lfSNNJK6Itje/JY4GgqRV1b0dLgAEAt+6S2nUahU+HsA2iSLIbKQK1o7KoQKim5rUX6lOU/Aljzu2W51SDdyD4oIWojjOhbeyejsAVmkyjoZ7IUkuI0YzUNNKz8KflGDis+UKA3DiJuRNlsksTg9rfMdy1EmKIF4H+0/1TG4EeMxI5Df3pXGqlijdapjxNGsO8itHiphdzXkSZAHqzRwdxigAoeSvYoXQvb7TQ4af+6HvTJGxuG6ZT9cvxUSfuK/oCG2tda23g74099V6JHC5lhoQQRCa8hyToWKsuDYWvDmgVBqK6VqpsNVheKXljgKEG8ggLTFN2x88gAqVUWi2F5o2t5oKZzXiATsItkzvFBxCo/RV9i/ZW2SH9tmG7Nf2Vh7P2gjkNzeWp4gVOgWEqYOsxgbT9pmANocPoAXtgB0DO7S7kAWXjtzwKA3LlttbpZHPcSSb71G1AEtwm6l/cVKzC9DnOo/FBEJjmpaG19HhNpNAVKLYFnA1dyjxI0e2j/awks5692kpI0NiQulJJQ1bH0Ze/m6IeIL0iU5LGFu5JY2pFxOfPTOkku34vrHP8n2G2JxdG5xNXB4oTeRueIqsjkIL6EjNmNNCSSv2zWmCnklwJNNFeVHkXdi6klkbkfGuT/FJJIHOzIO0Zjq8wkkglU51360rkfsnV5JJKgms2bqPhKgwmaFvM8wkkkA9oG4H60qltnxSSUU0bT5bAoJ/MJJIponDcnX8VXThcSU1SttIoRS6/iu4gponZkklnVY+lJhi+00N4qwUN9xpULR+ky62Ob9Fpo1vEA24ADiAFBRdSSnDy7WVjbuOtRhtySSRHAXrjxuiuJICIhceEkkEjSSSQb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2" name="AutoShape 38" descr="data:image/jpeg;base64,/9j/4AAQSkZJRgABAQAAAQABAAD/2wCEAAkGBhQSERUUExQWFRUWGR0XFxgXGBgYGBgWFxgXGBgXGBcdHSYfFxwjHBwUHy8gJCcpLCwsFx4xNTAqNSYrLCkBCQoKDgwOGg8PGikkHyQpLCwsLCwsLCksLCwsLCwsLCwsLCwvLCwsKSwsLCwsLCwsKSwsLCwsLCwsKSwsLCwsLP/AABEIAQcAwAMBIgACEQEDEQH/xAAcAAACAwEBAQEAAAAAAAAAAAAFBgIDBAEABwj/xABIEAABAwICBgYHBAcHAwUAAAABAAIRAyEEMQUGEkFRcSJhgZGxwRMjMnKh0fBCUoKyBxQkM2LC4UNTY3OS0vE0g6IVFpPD0//EABoBAAIDAQEAAAAAAAAAAAAAAAMEAQIFAAb/xAAtEQACAgEDAwQBAwQDAAAAAAAAAQIRAxIhMQQiQRMyUYGRFEJxIzNhsVKh0f/aAAwDAQACEQMRAD8AA0aRc0Hhn27046m07O94eCTMEduGkwBfnvgp11L3ji/yWdk4HYjnSC00TZ/LyWRojIrRQ9mp9bkKIRgbSOJhxH1ks7ek2dwVePqeueOvyVmFbOHadxMnsMpdrew8X4IPbbL+h+a612y2Nw4KNV0nOL/DgpMqxY9keN1wQi5+yAYHEA8OPJVim3b2yBOc3+IlSe0hucybyZ+jzVVDEG4AA+JjqUEltSkH2I7Tn2BCdk0qkZbxx+jwlbH6QFONt7aZJgA+0Z3x/VRx8VGbQbBaZkkCT1CZUr4ZWSNWk6odSDhvMnzQXReMY2rWaXtDi0AAuAJ7CgOsWslSi1tNkXO0SQDA4CbcboFQ0yDVFSpSDoyAOyLZSphhdf4Ock1R9t1cM0z2LbpIeqdySZqBrb6Z5o+j2SWl9nSGgEAA8M046Qf6t3JdLa0wSW4AaBC8+oLW+K9hwSJUKo4JUb55LdBOG28xmPMohrJT2sO0DiEL0D7bhwHmUV1gqluGBmMh2HNWxvcDNbgnQsN2gBvEnej2LZO3lcjPkl/QnQ2xZ20QRHDnuTBjQXBw4Ed0Kj90iy/aC3YmLELrqjX0uJa5rr8wqKtKTe0b1va1op8Rae8JThjM6o+RYCswDIz8E8aiukT/ABd1kh6PDXNm4lxtNoGXJPmowPoyf4zPcF6PJwYsOR3aFaz2H/W5VU1cz2H/AFuQEFYuYyk0VXuOc5dm/qUdCEVKLmuM7Lp7J3KjSTvWVMs481m0djhSqg/fHSHVMSB1Jdt2MJbWbsTRN3AkgXkju5rHicSN8zv35dXFENKUnbj0D7OfPvQ1+zIG02byOG6/YrF0dbU2w052sMu2yA6Z1sjoUgC9sg1MwOpvE9fih+semQ5xZTd0BZzgSAeodQ470tVas2yH1n8laMLL7csjj8cXOkvJdM7RMm3Wi2gdbKrmOZstcJPrKznBoEWEDfmYSjjH7Tjs3mwV9CqQHcWttHdZNvGtIr6tyoJ6Vx3pL1PaHRGyDskSbyYIgRuQxsjO0rhxMACbgdQAJV76Z2doum1xCslSoh03sO36NdO4bDueKkio+ACGlwDRuMC0nwTHpD9KWFHpGNFR2yIadmA53C8Fo6yOxfIKWILJG45Qp6SqjagZwAUF4VKW5N0rPqeq+uQry17QxxJ2YyI4Sd/ijFU3hfHtE4qAAeMgjcV9I0Jpr09PZf8AvG59Y3OSebHpew3DdKQZ0M71ruR8UU1iP7HPu+KE6DqetdMZHxRbWb/oT+H8yFiXcDygbQ9bPqiEwvrTXcz7zARzEpR1ceXF4PV59yPaTc5tcOGYa1Vr+pL6O/aj1S5scioaSrkMvxA+KtYA9xcwhv3mu+yh2m8SHQ1uTTM8SlNNyGJSVHzXC4b0QG20gGDPFfQNRXbVKeLz8ISfj6ofTBixgW3cSnHUVsUW+85ehyPYyIcjm0KVN3Qqc/IKtpVoHq38/kgoIxQ0rVio4by4nyCD4uo1pDibgGInrzW3STj6d8wOkfGEP0vQLnMIEw3LLehR3khie0AlobWUfu3iW8N7esdSH68YynTDW0nNc6oJJGbWfM5cbFYauH2ZcQZbeeHdklTG4oucXHNx+CssdPY7G75K6lXcMkNxteWGMt3X18lOvUvs9/yVOKZtNbHHjFgPimoRqimSdpmPDyHSBlbNW0qvrCNxafmuGjs5W3i+fXwhcGJt7N+POxR3uKw2Z0G91sNqTiCZ2oMGwnKRuWTDxmdy0Oqv2CGU4a6Nox924vuz3KGXTI0HXk5Nv27h5qrEHOYn43XsPUFwTvkQuYx4OUkxBUJdxLfaaMDWGW45c0w6J0k6m9rxm3PrbvH11JawbZYRvzCIYPESAd6BljY3gltT8n1zQeMa+qXSIc0kHmQjWsbpwLo6vzJH1DxUudTOYBLeRIkdhv2p50rUb+pu2gSBFuJDrDvhZqWmZbKhe0DTDXFv2oBcee7sTDUx7CenSDiLTJBhLOrNSaj5zMH4pn0rpV1NwA2SC0G4lCyXrdOuCY00k1f3RTTxVAbXq3DaEGHTbtWd1LD7nVG8wD4LBrJonE1qjX4V7Gt2RLQ8N6V92S142uykWsfSk7IJIcRfelpLIt9SCR0N0k/z/wCnzHH4N1IOINmu2SBx2QZVOG01Ub7L6jY4Oj4SrBiei5jiZeZJPGIF+vyQfbgSMu8yvQuF8iUJ0kMDNbsQMq1bvlXs17xQBHp6kHiAfJLYqE/8f1XWuJMWQ9CQdO/AXq61VSSTUlxuSWjvWh2tLnkE7BgRaRZATh4kyCpDs71XTHwWp+UFMbp95bDS0cbzZBqbto5z2H6zVjj/AA/FZHteLtMdoRIpFJL4Rc3Rxkm5lWtwbhlMbwQ0g74M7lkpF5kbTrdZUa200XnvPzV97B1HmiWkZgiIM7XKeEHs39ixnAv2bCVPbLrZ7lrbWIGQ7QfkiW0gaxqT3KMNQcJAiSDIImwVzK7wWyGEN3XsDP1CrpVjtTEEZRYKeGI25NibiNxE+Kht8s5RXCBNQFriSPhZW+kkfXei9XECPooTI6QBzVoz1eCs8Wh7ML6J0UatMuZmCbkgCbW4/BZKZLKhblO48QiWrukRTaQae0CZkHZcLdSNnSlB8Bxc3gKjA8fNDb3aDRj2plOrmkfRV6T9wcGu911j9dS+q6eP7FU5fzBfK6OMbQrbdKJGRDdphn+E5QieO1+rPoupk0yCN7XA8eKQyRepUMuDkrDmqd3v5BHNY3dJvuBfONFa6GkSWhhkXnaCLYr9IQqwXUmy0RLamYH8JCFLFPW3R2PaguagH9VlfUJMIU7WdhzY4doKJaKxLMS4BpIvBJGXzSk8co7tDepC5pLDt2XR9qIG8EIERuO8T8AEy4oWLXTtktIHVMn4b+tCtL6KNNoeBFNziG7z9c1vmFFkMNRGyFAYYOrsbuJAMWNypUH9EZ5Kmu6XzkY60KrbG2+1GxuDDmvIDgRdtzDh1Te2fcrMJooOuSR0NrO15tl1LAHOz2j3u3qyniHDJ8drt+aG4y8MuuApT0C0ujafvvP3S3d2rPidCNaxz9p5aBIuBcRLTY3v4KgY+oMqn/k5VVsRUg9PO56Trm3yHcuUJ/JWTKNHsjaz7VDSAsOa5h2TO0J7SAuYyiAwwBPUST8Uwl3A77TDQozfNM40RR9YCy7Tsj2pJ2HOj2ozAv8ABLmBaXE590og6gev/Sq5U3w6IxR8k3aIa1u1Ew1xd0jZ7QDFss9/BSOimwILgYnOwADScxnBJ7Fl9F9ELj2TmT/5cuKHUv8AkMUvghpHR2ywPDtoGIBibiTJQlrEWr7WwbgjPPgIGY7EHL0ziut2K5aUj6J+jjQ1OtRqbbZIfAuR9kcEN09hhRxVQNtsmAbTEA8ES/RjjyylVG0wdMHpyJ6O45BbdJ4raqP9I1jZMw123IP2pFp3qMzqOyOwN69+BWdpBzs3A/hHkVU6uTw+PyRqs2iAZDCZJHRA6MWBtx694WCpQobLhLZG1smYmGzJvxy4pJO3umP66XIDFWCW9uZ3nkptfxbPd8grNGsBquB+75pi0JhWenbYGJI5hMzekWjvwzNobQe08OcxwYL3EbXYYMJz0XatTEWkDkqqjVdo53rWe8Fi58jyO2aEIqMdhUpYsh+07pOJHtbwN31wUdYmP9HReXdF82B6IdJmBkFZXe0uDhYWBHj5q7TWCHoaFQE9JpbHJxM9Wa3ZfJiYuaALZjLxQ3SmIcCA3o75Hgib2mexBdKjpj3Qq41chnM6gVjF1fvrv69V+98P6KgtK5frTFIV1Gg6UrD7XwHyVdXS1aPb8Pks5nrXmgkKyS+Crk/lmvDY2o7ZuBNshu3zCMVKD24apVv0Xsp/Z2emHWIF5tbcg2j2+z7zvAJkx1aME9ke1iaR5Q1/zVNtVF1q0XYP0c8SSTfLfuRupXolhEQYbfZcYP2zKGUTstJA3+a7V0hLYj4pWcdTHYbF1R1CZEgbQMHakMjpCcs5uukUejLyJmYJzJEHkASI6kMc+VbXeABcd6p6f+WE1GnSbGej6Ltr/gdVt47EsOIE7/JHf1hpbEXQ2jhQ4uB+6424taXDwTOG0qYtnp7oPamaTdSmmzamoREFgFhvDvmFqxOs+GqElxG1v2qRGXuuKH6sENdTPvHIH7JSi4oqSlYvKUoU0NlTSNEnovZ3uHioHFsP9oz/AFBKZUCF3oRJ/VzXgZsI0OqO6W7MERnlKLaMpH0zQKjhJzBExzSzq+buE2iU0aIwYqVWtdJaTeInigZu2/4GMPfFMc3FWYI+tZ7w8Vw02i1xzBA8F7DNbtg7Ymcv6rz0vJq1sKexBJdlnaJJIsJRPTP/AEmG5OQ/GuL4gWEA7rn/AIKKacbGFww6neS9Dl4MHAu4X9j2j1IFpRvrB7oTBNnckA0mPWfhCHhfcO9QuwzligGqxzlFrrpoR2IPbAK9hmWHNSqulqnhRYc1z4OS3O4EXb7zvBqP4137K/8Az6fmgOCF2+87wajWOPqHD/GYq/vCr2EY6B94/mU2N9X3+JXi3oH3j+ZW049H3+JS0mNxQLrU1oqUbCVY2kCp1wBAUawvprkyOpw7s8isWDs53uv/ACFEX+2eXzQ2kYc73X/kKNjdsWzKkE9XW+x+L8pSoRdNmrwgM5O/KUrlGx8sWy+2JQ1qliWezyU2Bdxgsz3QjXuK1satADpu5eacNWaJdVAbxP5Uo6vDpnkPEJz1eEVwP4j+UpDqnz/Bp9HHsTGxmi3OBJabddzygyqSAxwMExfpfMJgoYapsNhjss0I0phH7cGWyN43TBKwmtzTjO9hP0bQ9IS4ucADbfLuMb96Lax1P2fD/j8QsFHRVUOa8MIMEwG9FpyvO+Ny2ax1dqjhxkQHSOB6NlvZHZiYVuAqpseSC6V9o+6EXxSD6VPSPIKMPI11D7DHQpz9BcqtV2HbabKFUJryZzbIH2RyV+FyHNZxl2LRhBYc1D4CQ5PYQ3b7zvBqMaQ/dH/NYg2EHs+87+VFtIex/wBxnihy9yDQ9jL46P4j+ZWsb0MuPiuEdH8X8yk/2B2+JSzY6lt9mena69ihcRkuwN69UbYKqCy+ChzekeXkUM3u5O/KUXiX9nkUIqmNrkfBHxPcWzLtf2FdAZN5O8ErBqa9Xm2ZyPglWckfHyxLN7YnmLmMyZ7oUmKOLyZ7oRvIu/abdX/bPLzCfdUKLX4trXSQScjf2CkHQA6buXmE26IxTmVNppgg2I5EJDqott0aXSusX5H3WzQ2IqOpnDv2GsbskF7mk3sejY2WzDYYFlJtVzvSNYGkiDJGZl1zdLDdZq9pqE911WzTlQu6T++BFs7DdmsiePM1VrYLGcE73GSuwbglXWmns7A6neSaGVd5KXNbqbvVuIhp2g08Y2ZjlIWrJNCeJrULdfJB9J2cfdCMVN/JCsf7Z5DwVsXIx1HtMNGqALi67WxIIiPqVc5ijspnbkR0meOiD1K/B5Dn5quq1XYRthz81z4LR5OYXNvvO8GItjGH0M/4jfzBCsKbt9538qYcaR+qHj6Wn+YKkvcg0PYyDPY/F/MpkHY71Bp9X+LzV8D0YSsmOx4+zJTE9SnVdkFVTeAVpEHq81V7BE7M7G9Ps8igeJPtdvgmBwip2eSXsYbO+uCPh9wDP7PyG9W2+x2pVcZTdqtmz63JPeLlMY+WIZX2xJtUcYLM90KbVzFizPdCKuQD9pr1fHTPLzCf9RCBjWWBEusRI9h25IGro6Z5eYT/AKlCccyPvO/I5IdX5/g0emX9L8n1ao9v93T/ANDfksz6rf7ql/8AG35K2tSMLOKRWLke4SMI/AHw2kac7b9kBtoIiTxgjdZBP0haSbV9BsvDgGusN07Nk11tMGN3cEla8Y4P9CLSNsmOstjwK2ZRdpsUxNXQsVHW7EH0gfWHkETqychYILpNzvSGBNh4ImJbh+ofaScotWYvfwXg985JihOy95m6nhnWHPzWN738FbQqw0TuuucdjlLcswebPef/ACphxzv2WP8AEZ+ZLuBd7HN38qN4qr6lw/xGfmCpL3ILjfazSf3X4v5ivbXq1W5004Ge0er7RXqbiAJEj3h/sSrQ7F70ZKpyWpr+iAtmE0nSaelS2uraYP8A61fX0lTdlR2eT2/7FWUnXBaK7nuCnO9Z9cCgOOFnfXBM1Zgc4ODYI3kzPOyWse6zuzxCNh3YPP7X9h7VoXppRf7R5pt1fdHo0o1W3PMpnFyxDLwixihinWZ7oXqZ4qmo+Y6hCKluAk9gnq/7Z5eYT/qM79tp+87r/s3JB1dpOc92yCbbgTFxnCftTsOaeLpkyGy67gWgSwiDPXCQ6qt/4NHpr9P8n1ZzG8SqHMbxPwUP1tp+0O8LLUJD7HvWLkQWNi4/B1BnUb3GEo6dJNUNdaJ6xuiCM5F+1P8AVpyQOGfJIWmcSWYhzWOOyHEASbdWe7JbMrT2FcNPkz+ibH2e5/zQLTp2CHCINrTmOZRx2Ld974n5oRpvFO9HAm9ib5KuG9W41nr02BDpDqXP11ZyugrS0oydcvkudiSVH0xVRaF2hU2XA2McQuoi35DWDw5Gwdk5TeYkwTEdiPU2McxwIYDmJNTNpmTuyyAzOapo0iQCN4ndv7FN4c0Tw5fJISyWzUji0xOUKkkw1sZgdKPg5aJ6I9W0icun/uQzC4yo5ziXkdUkQN1gQtwx1QNkVHHdAe/5oeSLT2CY5RZrwrB/cUieTz/Mtz6BP9ixvJrvCUNw+k8QTDTWJ3Qap8Crcc/EF0P9MDwd6Sfil3GT8jKkk9ka69GGE7McmZ94STWpiagieFgYuEU0lhnbN5vxgeKXGi/Apzp8dK7E+pyW0qHHVnpNkNENIF2sBmxtLrW6ig2sWrFRjn1Key5jnWaz2hMn2RNhz4IvqfhyabyCfb3DqG9aNamPbQOwb/auAQ25JFx1DtV4T05NKBZMerHqaPnoYeNwoEFaKTBNwq6rQCnr3M1x2sYNVMO0h7i5u4QQ/n9kR/wmP9VZ9+n/AKHnxCWtVdmHyTMiwiIg9eaPy3g74BZue9bNjpkvTRhxxax0McHb59GGx1b+9RbpB5sajmjqnwkSs1cjaOzIE7yD8YC4iJbCsudj66zEC/XZIOmmRiKhbbpbrJ4IAsLJI0ufXVN/S8kOa3sth5BhxJjM26z80K05VcWCXOgnKSipaCChWmx0Gc/Iq+KtSCZ70MAuprwYpOXGuWgZWx7YK4JBkblMuXCVBNIa6VSA0Gchw3jkrG1L2JkX3HyUWtnY5DwVlNvSIWc6NlXdGSm2HHaM3gkneeJRFuGt0YmfvNHmh+8+8PEK5jLSulujobNhLC6MqOIAcwe9VpgfFy0YzQ7muhz6PCz2O8DdC6JOe0VYWlxuSeZQGn8htVvgzaVoBos5sjcJk/CEEq4eGbf8UefmiuOpQSOXgsFf91+LyCax7JC2VXbYb1Ys2IbczcTeG/NV6zYkuo8A2oABEZB/yWzVlkxwv+WmsGn/ANw4/wCN/wDoqxf9T7Omqx/QsUzdRq712mc1yo5PeTMb7Q1qyyQ/6+y5GsO31gBO75oRqwOi/n/K5GcM31v4Z+JSGf3M1OnrRED1D0jzPivLjnXPMrrUUW8n1iqkjSx9dU5+Sb31Ck3SL5qvP8R8EKfBOBdwPjNCtOuimz3vIowyIM8Sg2nz6tvveRVsXuQXP7GAXOldDlzbCk0haBkHdtcJXivE9S4tY2zdvujwWnCjpd3ms4u5nujwWnDGCfrcVly4NqPuMQ9o+8PFXUiY3wsxfc+95rRhqnR3d4+grNbEWrou24yWpmSpw+Cc8gNiT/E35rbU0e9hiIIsYDz4NQZNBYt2BceTtmeHkh1QTS/EfALZpFxbUdPxkbu9Yah9X+I+ATUFVC05XY0atDo9/hSQvWN37N/3vKqiurFQAf6vCkhOsYnDn/OPhUQ8f9z7LZf7X0KzHqLnLgC8tIx7GXVcdB3PyKMYVvrD7qFap0dppmQ3auQJ3ZAcUyDAgPDmbWUEFsDsKy87SkzZ6ddiYrOzPPzXpU8TQcxxa4EHgfHrUQUfwK+T6ZiKoAJ4JJxHRc4EiS4nvumzSLyGGRG5KeDw0OcSQ4m/Tk3JM5IWRpFunTbspa0Rc58Jt8EH0831Yi8O4HgUzmq77tMfhd/uWDSEupuB2Y2Tk3qPEoePJUkM5cdxaEmVIOHBSZQJyUzhXLVtGLRFrAciO2xXH0jwUS1btGM2nhtyOAMZBQ3SstGOp0HWtJcCBIDR4BWYepczb/hWtcIux/e3/cpNc2fZf3NP8yzm72o10qd2Y24d0mQ7OQQDzBstbKzxkX/H5LLUx7tsw5wAsBaLcwr6eOf989zfkuldEwqwjg8TiSRsGtO7Z2/JX47C4ifWGpO/aJntkrJhtJVP7x3YY8IWjSONcc3vyyL3+bks7sY0i7pJrgJ2XRxi3eg7qhym2fejOkw2AbIG72itLC7iZnUJqXI66o0y5m1EwSOF4p3yysVbrVoNz6PQa1p2tsgnZBsRYkxN1DVLa/V52ngF5iCRNm7xf4ou9rAbxJIzue3ekpZNOTYdjBTx7/B8s/V3cI5qJYQvqJ1Uou+6eRf81kxGoNN2RLT2+aOuvhw7EX0M/Bi1Wxb24cBro6R+yw8N5aUW/WaxzqOHKG+ACrwOqpps2RVNico3962jVwne88zA74CRyTjKTaf/AEaeJOMEn/sooaKpVWl1SS4kgnOeZm5zXHav0BvI7x2TtLdT0OwCHOaLGADN+uJjdcr2i9WalWsGW2Tcu2hYTw+0d0QFOp1dsWmqYc1rqDZYDs3OZ7hfhfekepoTENJdsgtORBsvounCPQ1N/Qdn1NN181NdzILbGxtlPGF0JPhFopckX4SqDBDRzJ+SrOjahzcyMjE5Gx3K+lpOo9oJefj8FMYp/wB7vV3qXH+gicWYsNq7TFj4n5FVP1Zfue2O35Ii7GP+8PgoOxr+I7guU8q/cUeLG/AIxOq9QCeie3+iw4PRtSlVksNpyE5iMwmI6QeNwVZ0g4fZ+KMs2WqdMH+nxcqzOK7h9h3cVD9c6vgjFHFAgFxAm5jd1Ke20/bb2yPJC9R3vEP6e20gCNFkkkE36v6q1uiHfePd/VG27A+009qtDWffb3qks8/gusOP5BNHQ7vvFa8VoiSJJyHUiVN9Nv8AaM+J8le+tRcQTWbEfdJPggvNkC+nAXa+r7CLkntKyP1UY7JxHxTe/wDVx/bOdyp+e0slXH0QejtnuHzUxzZlwyrxYZcoxaK0G6nT2fSHZkmwg3j5LeMAxlzc8TJKgNNtyawdrj5QpDSBN7DkL95uubyy3bOXpxVJG/RGHLsnBg437oAJJ6o7UQxr6dIxsuc8XJeNkDkyZ7z2LdqvVhwcbnZmScuSxaaoufWfYmTwz7EysMYY9T5E3mc8leAViNM1I6PR5QPC/wAUKdjXnrneR80zYfVOpUyafD671upfo+qGxLGjrJJ80FNfAR5K8izq7tPL7yYHi6eWQRuhhywy3tG+eIKaNA6mDDv2zULzERk0chyW3HautfJb0T8P6K0mmK69wLp/RFR1Goxo6RaQOF+tfLcbRc2QRBHRuOC/QpYs9XAMdm0HsCHGbj4I9Sz8+4Wi4MaOA61aNrh8f6L7s7RNM/Zb/pHyWeroKkf7OmebG/Jc8/mgikuLPh1aRuWR1c8F9C1w0HFdop02tBbJgWkOM+SFt1aZ0n1DstHWR0iYhGjlhRZuT4E0VTwKi/Eppo6Io1KgaHPAJAyDszBJy2QLKzT+odSi4bEPaRnZpBG6CVf1YL3bELU+BPZUkq6TxW3/ANt1hk3w8l46Crf3blb1Mb4aJUci5TMbnFeut1TQdZovTeMrkFcboao77Du5drj8olajE1xVgJnMorgdVqtQ9Gm49475IhEsPqJWInYAGUktjrmXIUs0F5CU/IG2PVkysbWzlJ5JzZqvUAIDWwN4LY+AU8Nqs5xuTyEnxIQv1EEXUJeRVp4B24Ec7eK00MG4G7uwCfkmynoGiw9IOd1ez2yN3ai2hi2mejSBac4aCRyOfYUP9Si8sUqsx6tYVxi+zkLjLmTxzjrRzCaRp06pZUAJn95ax4OG7mtbMN6LpMEsMkmbj+maXNI4UvcSHkSbxMi+4gpyU08aM5R7mPLXSOI3EKwOShozTJoDpGWT7JIkcSPl1bk04HHU6zA+m4Pad43HgeBS6bInHSaIXQubK6rgy8hVuYvLy5pA0RNNe9GvLyHpRa2Lmt1cUth8AkA2jhG9JeKqGuwuqGGzfyAHYV5eVUkmNQfaiA0LF2S1kAyYl3dkm6vUFfBioIMCciLtlrrW615eVZ7rcLHtaoD1HFrA7ZEZAgCZ65JgKnDYg7chvO+febdi8vJOzTSWlsLehpEg7LusTN+Rz71ZiNDbTYYOUhoI5OHyXl5Xi7EJvTwZKer2IncIyJfMjmACtv8A6Y4j1r2z1bR8QvLyvpTOjlkyylgmi3pSQMhsn5hWTTbNnOi+4ea8vLnFEapPyDa+Ool49U4k5dO3cqsVrMGSPQtABi5JHdK8vIsYxvgrKTrklT1waOiwNpb42JvbMC3G6xmsHONRtRojcGuiTnbh1Ly8mK7Qa5JvHpoggkGSRYRvsRKsoVKuHftA7IMkABuy7qcJFvivLyDdOiWN+htNtxDTAhzY2m5xPA7wiULi8iJi01T2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64" name="Picture 40" descr="http://t1.gstatic.com/images?q=tbn:ANd9GcQOTzTsovG_bbXYVuR0v-kVXZ1wUlS-M-138h4uaEkm50vpOQSDOQ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" y="3581400"/>
            <a:ext cx="1895475" cy="15977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NPSD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JakeGads</dc:creator>
  <cp:lastModifiedBy>JakeGads</cp:lastModifiedBy>
  <cp:revision>3</cp:revision>
  <dcterms:created xsi:type="dcterms:W3CDTF">2012-04-19T20:42:40Z</dcterms:created>
  <dcterms:modified xsi:type="dcterms:W3CDTF">2012-04-19T21:06:04Z</dcterms:modified>
</cp:coreProperties>
</file>